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drawings/drawing8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0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5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6.xml" ContentType="application/vnd.openxmlformats-officedocument.themeOverride+xml"/>
  <Override PartName="/ppt/drawings/drawing1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6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7.xml" ContentType="application/vnd.openxmlformats-officedocument.themeOverride+xml"/>
  <Override PartName="/ppt/drawings/drawing18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20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1.xml" ContentType="application/vnd.openxmlformats-officedocument.drawingml.chart+xml"/>
  <Override PartName="/ppt/theme/themeOverride8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9.xml" ContentType="application/vnd.openxmlformats-officedocument.themeOverride+xml"/>
  <Override PartName="/ppt/drawings/drawing2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3.xml" ContentType="application/vnd.openxmlformats-officedocument.drawingml.chart+xml"/>
  <Override PartName="/ppt/theme/themeOverride10.xml" ContentType="application/vnd.openxmlformats-officedocument.themeOverride+xml"/>
  <Override PartName="/ppt/drawings/drawing23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24.xml" ContentType="application/vnd.openxmlformats-officedocument.drawingml.chartshapes+xml"/>
  <Override PartName="/ppt/charts/chart2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25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2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26.xml" ContentType="application/vnd.openxmlformats-officedocument.drawingml.chartshapes+xml"/>
  <Override PartName="/ppt/charts/chart27.xml" ContentType="application/vnd.openxmlformats-officedocument.drawingml.chart+xml"/>
  <Override PartName="/ppt/theme/themeOverride11.xml" ContentType="application/vnd.openxmlformats-officedocument.themeOverride+xml"/>
  <Override PartName="/ppt/drawings/drawing2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6"/>
  </p:notesMasterIdLst>
  <p:handoutMasterIdLst>
    <p:handoutMasterId r:id="rId17"/>
  </p:handoutMasterIdLst>
  <p:sldIdLst>
    <p:sldId id="474" r:id="rId2"/>
    <p:sldId id="475" r:id="rId3"/>
    <p:sldId id="476" r:id="rId4"/>
    <p:sldId id="477" r:id="rId5"/>
    <p:sldId id="478" r:id="rId6"/>
    <p:sldId id="479" r:id="rId7"/>
    <p:sldId id="480" r:id="rId8"/>
    <p:sldId id="481" r:id="rId9"/>
    <p:sldId id="482" r:id="rId10"/>
    <p:sldId id="483" r:id="rId11"/>
    <p:sldId id="484" r:id="rId12"/>
    <p:sldId id="485" r:id="rId13"/>
    <p:sldId id="486" r:id="rId14"/>
    <p:sldId id="487" r:id="rId15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urmehi, Courtney" initials="SC" lastIdx="4" clrIdx="0">
    <p:extLst>
      <p:ext uri="{19B8F6BF-5375-455C-9EA6-DF929625EA0E}">
        <p15:presenceInfo xmlns:p15="http://schemas.microsoft.com/office/powerpoint/2012/main" userId="S-1-5-21-2005352356-2018378189-366286951-40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9" autoAdjust="0"/>
    <p:restoredTop sz="87136" autoAdjust="0"/>
  </p:normalViewPr>
  <p:slideViewPr>
    <p:cSldViewPr snapToGrid="0">
      <p:cViewPr varScale="1">
        <p:scale>
          <a:sx n="68" d="100"/>
          <a:sy n="68" d="100"/>
        </p:scale>
        <p:origin x="624" y="4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192" y="-1612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8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9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package" Target="../embeddings/Microsoft_Excel_Worksheet23.xlsx"/><Relationship Id="rId1" Type="http://schemas.openxmlformats.org/officeDocument/2006/relationships/themeOverride" Target="../theme/themeOverride10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package" Target="../embeddings/Microsoft_Excel_Worksheet27.xlsx"/><Relationship Id="rId1" Type="http://schemas.openxmlformats.org/officeDocument/2006/relationships/themeOverride" Target="../theme/themeOverride1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10451396142273715"/>
          <c:w val="0.59348544009797988"/>
          <c:h val="0.80464695195325608"/>
        </c:manualLayout>
      </c:layout>
      <c:areaChart>
        <c:grouping val="stack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1.7419020000000001</c:v>
                </c:pt>
                <c:pt idx="1">
                  <c:v>1.7338180000000001</c:v>
                </c:pt>
                <c:pt idx="2">
                  <c:v>1.6637029999999999</c:v>
                </c:pt>
                <c:pt idx="3">
                  <c:v>1.5450759999999999</c:v>
                </c:pt>
                <c:pt idx="4">
                  <c:v>1.626377</c:v>
                </c:pt>
                <c:pt idx="5">
                  <c:v>1.6480170000000001</c:v>
                </c:pt>
                <c:pt idx="6">
                  <c:v>1.5897190000000001</c:v>
                </c:pt>
                <c:pt idx="7">
                  <c:v>1.505457</c:v>
                </c:pt>
                <c:pt idx="8">
                  <c:v>1.5867100000000001</c:v>
                </c:pt>
                <c:pt idx="9">
                  <c:v>1.590139</c:v>
                </c:pt>
                <c:pt idx="10">
                  <c:v>1.4876940000000001</c:v>
                </c:pt>
                <c:pt idx="11">
                  <c:v>1.58592</c:v>
                </c:pt>
                <c:pt idx="12">
                  <c:v>1.605388</c:v>
                </c:pt>
                <c:pt idx="13">
                  <c:v>1.5717699999999999</c:v>
                </c:pt>
                <c:pt idx="14">
                  <c:v>1.5386200000000001</c:v>
                </c:pt>
                <c:pt idx="15">
                  <c:v>1.532144</c:v>
                </c:pt>
                <c:pt idx="16">
                  <c:v>1.4960850000000001</c:v>
                </c:pt>
                <c:pt idx="17">
                  <c:v>1.4948859999999999</c:v>
                </c:pt>
                <c:pt idx="18">
                  <c:v>1.499233</c:v>
                </c:pt>
                <c:pt idx="19">
                  <c:v>1.4991410000000001</c:v>
                </c:pt>
                <c:pt idx="20">
                  <c:v>1.493976</c:v>
                </c:pt>
                <c:pt idx="21">
                  <c:v>1.4956069999999999</c:v>
                </c:pt>
                <c:pt idx="22">
                  <c:v>1.5023340000000001</c:v>
                </c:pt>
                <c:pt idx="23">
                  <c:v>1.505946</c:v>
                </c:pt>
                <c:pt idx="24">
                  <c:v>1.509063</c:v>
                </c:pt>
                <c:pt idx="25">
                  <c:v>1.51468</c:v>
                </c:pt>
                <c:pt idx="26">
                  <c:v>1.5185709999999999</c:v>
                </c:pt>
                <c:pt idx="27">
                  <c:v>1.5234000000000001</c:v>
                </c:pt>
                <c:pt idx="28">
                  <c:v>1.52877</c:v>
                </c:pt>
                <c:pt idx="29">
                  <c:v>1.5332870000000001</c:v>
                </c:pt>
                <c:pt idx="30">
                  <c:v>1.540575</c:v>
                </c:pt>
                <c:pt idx="31">
                  <c:v>1.5446899999999999</c:v>
                </c:pt>
                <c:pt idx="32">
                  <c:v>1.5505040000000001</c:v>
                </c:pt>
                <c:pt idx="33">
                  <c:v>1.5585249999999999</c:v>
                </c:pt>
                <c:pt idx="34">
                  <c:v>1.5665450000000001</c:v>
                </c:pt>
                <c:pt idx="35">
                  <c:v>1.57196</c:v>
                </c:pt>
                <c:pt idx="36">
                  <c:v>1.5802659999999999</c:v>
                </c:pt>
                <c:pt idx="37">
                  <c:v>1.5848329999999999</c:v>
                </c:pt>
                <c:pt idx="38">
                  <c:v>1.590951</c:v>
                </c:pt>
                <c:pt idx="39">
                  <c:v>1.5981559999999999</c:v>
                </c:pt>
                <c:pt idx="40">
                  <c:v>1.606392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marine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1.2900149999999999</c:v>
                </c:pt>
                <c:pt idx="1">
                  <c:v>1.1713629999999999</c:v>
                </c:pt>
                <c:pt idx="2">
                  <c:v>1.029498</c:v>
                </c:pt>
                <c:pt idx="3">
                  <c:v>0.98566200000000004</c:v>
                </c:pt>
                <c:pt idx="4">
                  <c:v>0.89663700000000002</c:v>
                </c:pt>
                <c:pt idx="5">
                  <c:v>0.95852699999999991</c:v>
                </c:pt>
                <c:pt idx="6">
                  <c:v>1.1402600000000001</c:v>
                </c:pt>
                <c:pt idx="7">
                  <c:v>1.174674</c:v>
                </c:pt>
                <c:pt idx="8">
                  <c:v>1.1236969999999999</c:v>
                </c:pt>
                <c:pt idx="9">
                  <c:v>1.2002729999999999</c:v>
                </c:pt>
                <c:pt idx="10">
                  <c:v>1.129108</c:v>
                </c:pt>
                <c:pt idx="11">
                  <c:v>1.1573329999999999</c:v>
                </c:pt>
                <c:pt idx="12">
                  <c:v>1.2502489999999999</c:v>
                </c:pt>
                <c:pt idx="13">
                  <c:v>1.2479389999999999</c:v>
                </c:pt>
                <c:pt idx="14">
                  <c:v>1.2401789999999999</c:v>
                </c:pt>
                <c:pt idx="15">
                  <c:v>1.20427</c:v>
                </c:pt>
                <c:pt idx="16">
                  <c:v>1.2018059999999999</c:v>
                </c:pt>
                <c:pt idx="17">
                  <c:v>1.1861999999999999</c:v>
                </c:pt>
                <c:pt idx="18">
                  <c:v>1.1806760000000001</c:v>
                </c:pt>
                <c:pt idx="19">
                  <c:v>1.1750879999999999</c:v>
                </c:pt>
                <c:pt idx="20">
                  <c:v>1.189716</c:v>
                </c:pt>
                <c:pt idx="21">
                  <c:v>1.1724079999999999</c:v>
                </c:pt>
                <c:pt idx="22">
                  <c:v>1.1699710000000001</c:v>
                </c:pt>
                <c:pt idx="23">
                  <c:v>1.167286</c:v>
                </c:pt>
                <c:pt idx="24">
                  <c:v>1.1649959999999999</c:v>
                </c:pt>
                <c:pt idx="25">
                  <c:v>1.162318</c:v>
                </c:pt>
                <c:pt idx="26">
                  <c:v>1.1595009999999999</c:v>
                </c:pt>
                <c:pt idx="27">
                  <c:v>1.1589119999999999</c:v>
                </c:pt>
                <c:pt idx="28">
                  <c:v>1.154336</c:v>
                </c:pt>
                <c:pt idx="29">
                  <c:v>1.1526909999999999</c:v>
                </c:pt>
                <c:pt idx="30">
                  <c:v>1.1416999999999999</c:v>
                </c:pt>
                <c:pt idx="31">
                  <c:v>1.147405</c:v>
                </c:pt>
                <c:pt idx="32">
                  <c:v>1.1357820000000001</c:v>
                </c:pt>
                <c:pt idx="33">
                  <c:v>1.1349229999999999</c:v>
                </c:pt>
                <c:pt idx="34">
                  <c:v>1.127583</c:v>
                </c:pt>
                <c:pt idx="35">
                  <c:v>1.1311279999999999</c:v>
                </c:pt>
                <c:pt idx="36">
                  <c:v>1.1246449999999999</c:v>
                </c:pt>
                <c:pt idx="37">
                  <c:v>1.1204890000000001</c:v>
                </c:pt>
                <c:pt idx="38">
                  <c:v>1.11879</c:v>
                </c:pt>
                <c:pt idx="39">
                  <c:v>1.117734</c:v>
                </c:pt>
                <c:pt idx="40">
                  <c:v>1.1156280000000001</c:v>
                </c:pt>
              </c:numCache>
            </c:numRef>
          </c:val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rail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0.47052100000000002</c:v>
                </c:pt>
                <c:pt idx="1">
                  <c:v>0.53766799999999992</c:v>
                </c:pt>
                <c:pt idx="2">
                  <c:v>0.49973400000000001</c:v>
                </c:pt>
                <c:pt idx="3">
                  <c:v>0.51200900000000005</c:v>
                </c:pt>
                <c:pt idx="4">
                  <c:v>0.54302899999999998</c:v>
                </c:pt>
                <c:pt idx="5">
                  <c:v>0.52396100000000001</c:v>
                </c:pt>
                <c:pt idx="6">
                  <c:v>0.46417700000000001</c:v>
                </c:pt>
                <c:pt idx="7">
                  <c:v>0.49780999999999997</c:v>
                </c:pt>
                <c:pt idx="8">
                  <c:v>0.53471299999999999</c:v>
                </c:pt>
                <c:pt idx="9">
                  <c:v>0.53130299999999997</c:v>
                </c:pt>
                <c:pt idx="10">
                  <c:v>0.46582099999999999</c:v>
                </c:pt>
                <c:pt idx="11">
                  <c:v>0.49616300000000002</c:v>
                </c:pt>
                <c:pt idx="12">
                  <c:v>0.50785199999999997</c:v>
                </c:pt>
                <c:pt idx="13">
                  <c:v>0.50416499999999997</c:v>
                </c:pt>
                <c:pt idx="14">
                  <c:v>0.50352399999999997</c:v>
                </c:pt>
                <c:pt idx="15">
                  <c:v>0.49504799999999999</c:v>
                </c:pt>
                <c:pt idx="16">
                  <c:v>0.49845499999999998</c:v>
                </c:pt>
                <c:pt idx="17">
                  <c:v>0.49538599999999999</c:v>
                </c:pt>
                <c:pt idx="18">
                  <c:v>0.49777500000000002</c:v>
                </c:pt>
                <c:pt idx="19">
                  <c:v>0.50134299999999998</c:v>
                </c:pt>
                <c:pt idx="20">
                  <c:v>0.50314000000000003</c:v>
                </c:pt>
                <c:pt idx="21">
                  <c:v>0.50263599999999997</c:v>
                </c:pt>
                <c:pt idx="22">
                  <c:v>0.50297400000000003</c:v>
                </c:pt>
                <c:pt idx="23">
                  <c:v>0.50442100000000001</c:v>
                </c:pt>
                <c:pt idx="24">
                  <c:v>0.50594499999999998</c:v>
                </c:pt>
                <c:pt idx="25">
                  <c:v>0.50539000000000001</c:v>
                </c:pt>
                <c:pt idx="26">
                  <c:v>0.50353800000000004</c:v>
                </c:pt>
                <c:pt idx="27">
                  <c:v>0.50124100000000005</c:v>
                </c:pt>
                <c:pt idx="28">
                  <c:v>0.49758400000000003</c:v>
                </c:pt>
                <c:pt idx="29">
                  <c:v>0.49641999999999997</c:v>
                </c:pt>
                <c:pt idx="30">
                  <c:v>0.49521999999999999</c:v>
                </c:pt>
                <c:pt idx="31">
                  <c:v>0.49612099999999998</c:v>
                </c:pt>
                <c:pt idx="32">
                  <c:v>0.49851000000000001</c:v>
                </c:pt>
                <c:pt idx="33">
                  <c:v>0.50002999999999997</c:v>
                </c:pt>
                <c:pt idx="34">
                  <c:v>0.501274</c:v>
                </c:pt>
                <c:pt idx="35">
                  <c:v>0.49995200000000001</c:v>
                </c:pt>
                <c:pt idx="36">
                  <c:v>0.50037399999999999</c:v>
                </c:pt>
                <c:pt idx="37">
                  <c:v>0.50134400000000001</c:v>
                </c:pt>
                <c:pt idx="38">
                  <c:v>0.50333899999999998</c:v>
                </c:pt>
                <c:pt idx="39">
                  <c:v>0.50498200000000004</c:v>
                </c:pt>
                <c:pt idx="40">
                  <c:v>0.50747399999999998</c:v>
                </c:pt>
              </c:numCache>
            </c:numRef>
          </c:val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commercial light trucks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0.72122799999999998</c:v>
                </c:pt>
                <c:pt idx="1">
                  <c:v>0.74922800000000001</c:v>
                </c:pt>
                <c:pt idx="2">
                  <c:v>0.75541599999999998</c:v>
                </c:pt>
                <c:pt idx="3">
                  <c:v>0.78481800000000002</c:v>
                </c:pt>
                <c:pt idx="4">
                  <c:v>0.80778000000000005</c:v>
                </c:pt>
                <c:pt idx="5">
                  <c:v>0.83261600000000002</c:v>
                </c:pt>
                <c:pt idx="6">
                  <c:v>0.85293200000000002</c:v>
                </c:pt>
                <c:pt idx="7">
                  <c:v>0.85807100000000003</c:v>
                </c:pt>
                <c:pt idx="8">
                  <c:v>0.88465800000000006</c:v>
                </c:pt>
                <c:pt idx="9">
                  <c:v>0.89613200000000004</c:v>
                </c:pt>
                <c:pt idx="10">
                  <c:v>0.80038699999999996</c:v>
                </c:pt>
                <c:pt idx="11">
                  <c:v>0.824125</c:v>
                </c:pt>
                <c:pt idx="12">
                  <c:v>0.83617799999999998</c:v>
                </c:pt>
                <c:pt idx="13">
                  <c:v>0.83818499999999996</c:v>
                </c:pt>
                <c:pt idx="14">
                  <c:v>0.841109</c:v>
                </c:pt>
                <c:pt idx="15">
                  <c:v>0.84806099999999995</c:v>
                </c:pt>
                <c:pt idx="16">
                  <c:v>0.85120600000000002</c:v>
                </c:pt>
                <c:pt idx="17">
                  <c:v>0.852634</c:v>
                </c:pt>
                <c:pt idx="18">
                  <c:v>0.85334100000000002</c:v>
                </c:pt>
                <c:pt idx="19">
                  <c:v>0.85313899999999998</c:v>
                </c:pt>
                <c:pt idx="20">
                  <c:v>0.85419800000000001</c:v>
                </c:pt>
                <c:pt idx="21">
                  <c:v>0.85696499999999998</c:v>
                </c:pt>
                <c:pt idx="22">
                  <c:v>0.86006400000000005</c:v>
                </c:pt>
                <c:pt idx="23">
                  <c:v>0.86418700000000004</c:v>
                </c:pt>
                <c:pt idx="24">
                  <c:v>0.87027200000000005</c:v>
                </c:pt>
                <c:pt idx="25">
                  <c:v>0.87683199999999994</c:v>
                </c:pt>
                <c:pt idx="26">
                  <c:v>0.88265099999999996</c:v>
                </c:pt>
                <c:pt idx="27">
                  <c:v>0.88892199999999999</c:v>
                </c:pt>
                <c:pt idx="28">
                  <c:v>0.89632400000000001</c:v>
                </c:pt>
                <c:pt idx="29">
                  <c:v>0.90395000000000003</c:v>
                </c:pt>
                <c:pt idx="30">
                  <c:v>0.91157100000000002</c:v>
                </c:pt>
                <c:pt idx="31">
                  <c:v>0.92086299999999999</c:v>
                </c:pt>
                <c:pt idx="32">
                  <c:v>0.93132000000000004</c:v>
                </c:pt>
                <c:pt idx="33">
                  <c:v>0.94299999999999995</c:v>
                </c:pt>
                <c:pt idx="34">
                  <c:v>0.95448900000000003</c:v>
                </c:pt>
                <c:pt idx="35">
                  <c:v>0.96569400000000005</c:v>
                </c:pt>
                <c:pt idx="36">
                  <c:v>0.97780900000000004</c:v>
                </c:pt>
                <c:pt idx="37">
                  <c:v>0.98829999999999996</c:v>
                </c:pt>
                <c:pt idx="38">
                  <c:v>0.99942799999999998</c:v>
                </c:pt>
                <c:pt idx="39">
                  <c:v>1.01142</c:v>
                </c:pt>
                <c:pt idx="40">
                  <c:v>1.023431</c:v>
                </c:pt>
              </c:numCache>
            </c:numRef>
          </c:val>
        </c:ser>
        <c:ser>
          <c:idx val="0"/>
          <c:order val="4"/>
          <c:tx>
            <c:strRef>
              <c:f>Sheet1!$F$1</c:f>
              <c:strCache>
                <c:ptCount val="1"/>
                <c:pt idx="0">
                  <c:v>air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2.609963</c:v>
                </c:pt>
                <c:pt idx="1">
                  <c:v>2.6660629999999998</c:v>
                </c:pt>
                <c:pt idx="2">
                  <c:v>2.6528649999999998</c:v>
                </c:pt>
                <c:pt idx="3">
                  <c:v>2.7047310000000002</c:v>
                </c:pt>
                <c:pt idx="4">
                  <c:v>2.7485040000000001</c:v>
                </c:pt>
                <c:pt idx="5">
                  <c:v>2.873923</c:v>
                </c:pt>
                <c:pt idx="6">
                  <c:v>2.9950359999999998</c:v>
                </c:pt>
                <c:pt idx="7">
                  <c:v>3.074837</c:v>
                </c:pt>
                <c:pt idx="8">
                  <c:v>3.1435149999999998</c:v>
                </c:pt>
                <c:pt idx="9">
                  <c:v>3.1817129999999998</c:v>
                </c:pt>
                <c:pt idx="10">
                  <c:v>1.8604849999999999</c:v>
                </c:pt>
                <c:pt idx="11">
                  <c:v>2.5308619999999999</c:v>
                </c:pt>
                <c:pt idx="12">
                  <c:v>2.8256230000000002</c:v>
                </c:pt>
                <c:pt idx="13">
                  <c:v>2.9600010000000001</c:v>
                </c:pt>
                <c:pt idx="14">
                  <c:v>3.0300150000000001</c:v>
                </c:pt>
                <c:pt idx="15">
                  <c:v>3.089048</c:v>
                </c:pt>
                <c:pt idx="16">
                  <c:v>3.108447</c:v>
                </c:pt>
                <c:pt idx="17">
                  <c:v>3.1248559999999999</c:v>
                </c:pt>
                <c:pt idx="18">
                  <c:v>3.1524580000000002</c:v>
                </c:pt>
                <c:pt idx="19">
                  <c:v>3.1749770000000002</c:v>
                </c:pt>
                <c:pt idx="20">
                  <c:v>3.2061929999999998</c:v>
                </c:pt>
                <c:pt idx="21">
                  <c:v>3.2444259999999998</c:v>
                </c:pt>
                <c:pt idx="22">
                  <c:v>3.2910370000000002</c:v>
                </c:pt>
                <c:pt idx="23">
                  <c:v>3.3397559999999999</c:v>
                </c:pt>
                <c:pt idx="24">
                  <c:v>3.3888029999999998</c:v>
                </c:pt>
                <c:pt idx="25">
                  <c:v>3.437039</c:v>
                </c:pt>
                <c:pt idx="26">
                  <c:v>3.4744820000000001</c:v>
                </c:pt>
                <c:pt idx="27">
                  <c:v>3.5073379999999998</c:v>
                </c:pt>
                <c:pt idx="28">
                  <c:v>3.544565</c:v>
                </c:pt>
                <c:pt idx="29">
                  <c:v>3.5833170000000001</c:v>
                </c:pt>
                <c:pt idx="30">
                  <c:v>3.6291679999999999</c:v>
                </c:pt>
                <c:pt idx="31">
                  <c:v>3.6740949999999999</c:v>
                </c:pt>
                <c:pt idx="32">
                  <c:v>3.7249180000000002</c:v>
                </c:pt>
                <c:pt idx="33">
                  <c:v>3.7775609999999999</c:v>
                </c:pt>
                <c:pt idx="34">
                  <c:v>3.83318</c:v>
                </c:pt>
                <c:pt idx="35">
                  <c:v>3.8850660000000001</c:v>
                </c:pt>
                <c:pt idx="36">
                  <c:v>3.934466</c:v>
                </c:pt>
                <c:pt idx="37">
                  <c:v>3.9789859999999999</c:v>
                </c:pt>
                <c:pt idx="38">
                  <c:v>4.020079</c:v>
                </c:pt>
                <c:pt idx="39">
                  <c:v>4.0577300000000003</c:v>
                </c:pt>
                <c:pt idx="40">
                  <c:v>4.0956619999999999</c:v>
                </c:pt>
              </c:numCache>
            </c:numRef>
          </c:val>
        </c:ser>
        <c:ser>
          <c:idx val="2"/>
          <c:order val="5"/>
          <c:tx>
            <c:strRef>
              <c:f>Sheet1!$G$1</c:f>
              <c:strCache>
                <c:ptCount val="1"/>
                <c:pt idx="0">
                  <c:v>medium and heavy duty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5.1033999999999997</c:v>
                </c:pt>
                <c:pt idx="1">
                  <c:v>5.1501250000000001</c:v>
                </c:pt>
                <c:pt idx="2">
                  <c:v>4.9856379999999998</c:v>
                </c:pt>
                <c:pt idx="3">
                  <c:v>5.1328849999999999</c:v>
                </c:pt>
                <c:pt idx="4">
                  <c:v>5.3252389999999998</c:v>
                </c:pt>
                <c:pt idx="5">
                  <c:v>5.3727419999999997</c:v>
                </c:pt>
                <c:pt idx="6">
                  <c:v>5.3931199999999997</c:v>
                </c:pt>
                <c:pt idx="7">
                  <c:v>5.4833869999999996</c:v>
                </c:pt>
                <c:pt idx="8">
                  <c:v>5.6769249999999998</c:v>
                </c:pt>
                <c:pt idx="9">
                  <c:v>5.7716329999999996</c:v>
                </c:pt>
                <c:pt idx="10">
                  <c:v>5.2159199999999997</c:v>
                </c:pt>
                <c:pt idx="11">
                  <c:v>5.3152980000000003</c:v>
                </c:pt>
                <c:pt idx="12">
                  <c:v>5.4481669999999998</c:v>
                </c:pt>
                <c:pt idx="13">
                  <c:v>5.454726</c:v>
                </c:pt>
                <c:pt idx="14">
                  <c:v>5.4643699999999997</c:v>
                </c:pt>
                <c:pt idx="15">
                  <c:v>5.481522</c:v>
                </c:pt>
                <c:pt idx="16">
                  <c:v>5.4570720000000001</c:v>
                </c:pt>
                <c:pt idx="17">
                  <c:v>5.4193680000000004</c:v>
                </c:pt>
                <c:pt idx="18">
                  <c:v>5.381697</c:v>
                </c:pt>
                <c:pt idx="19">
                  <c:v>5.342422</c:v>
                </c:pt>
                <c:pt idx="20">
                  <c:v>5.3117549999999998</c:v>
                </c:pt>
                <c:pt idx="21">
                  <c:v>5.2842169999999999</c:v>
                </c:pt>
                <c:pt idx="22">
                  <c:v>5.2531059999999998</c:v>
                </c:pt>
                <c:pt idx="23">
                  <c:v>5.2295129999999999</c:v>
                </c:pt>
                <c:pt idx="24">
                  <c:v>5.2186190000000003</c:v>
                </c:pt>
                <c:pt idx="25">
                  <c:v>5.2171539999999998</c:v>
                </c:pt>
                <c:pt idx="26">
                  <c:v>5.2134900000000002</c:v>
                </c:pt>
                <c:pt idx="27">
                  <c:v>5.2167539999999999</c:v>
                </c:pt>
                <c:pt idx="28">
                  <c:v>5.2329160000000003</c:v>
                </c:pt>
                <c:pt idx="29">
                  <c:v>5.249949</c:v>
                </c:pt>
                <c:pt idx="30">
                  <c:v>5.2650880000000004</c:v>
                </c:pt>
                <c:pt idx="31">
                  <c:v>5.2961619999999998</c:v>
                </c:pt>
                <c:pt idx="32">
                  <c:v>5.3431240000000004</c:v>
                </c:pt>
                <c:pt idx="33">
                  <c:v>5.3956419999999996</c:v>
                </c:pt>
                <c:pt idx="34">
                  <c:v>5.4427680000000001</c:v>
                </c:pt>
                <c:pt idx="35">
                  <c:v>5.4910430000000003</c:v>
                </c:pt>
                <c:pt idx="36">
                  <c:v>5.5400879999999999</c:v>
                </c:pt>
                <c:pt idx="37">
                  <c:v>5.5875690000000002</c:v>
                </c:pt>
                <c:pt idx="38">
                  <c:v>5.6404889999999996</c:v>
                </c:pt>
                <c:pt idx="39">
                  <c:v>5.6978999999999997</c:v>
                </c:pt>
                <c:pt idx="40">
                  <c:v>5.7578870000000002</c:v>
                </c:pt>
              </c:numCache>
            </c:numRef>
          </c:val>
        </c:ser>
        <c:ser>
          <c:idx val="4"/>
          <c:order val="6"/>
          <c:tx>
            <c:strRef>
              <c:f>Sheet1!$H$1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15.142169000000001</c:v>
                </c:pt>
                <c:pt idx="1">
                  <c:v>14.718121</c:v>
                </c:pt>
                <c:pt idx="2">
                  <c:v>14.629686</c:v>
                </c:pt>
                <c:pt idx="3">
                  <c:v>14.813046</c:v>
                </c:pt>
                <c:pt idx="4">
                  <c:v>14.969219000000001</c:v>
                </c:pt>
                <c:pt idx="5">
                  <c:v>15.071267000000001</c:v>
                </c:pt>
                <c:pt idx="6">
                  <c:v>15.340436</c:v>
                </c:pt>
                <c:pt idx="7">
                  <c:v>15.253289000000001</c:v>
                </c:pt>
                <c:pt idx="8">
                  <c:v>15.283882</c:v>
                </c:pt>
                <c:pt idx="9">
                  <c:v>15.480191</c:v>
                </c:pt>
                <c:pt idx="10">
                  <c:v>13.671303</c:v>
                </c:pt>
                <c:pt idx="11">
                  <c:v>14.31452</c:v>
                </c:pt>
                <c:pt idx="12">
                  <c:v>14.303330000000001</c:v>
                </c:pt>
                <c:pt idx="13">
                  <c:v>14.308396999999999</c:v>
                </c:pt>
                <c:pt idx="14">
                  <c:v>14.256598</c:v>
                </c:pt>
                <c:pt idx="15">
                  <c:v>14.176140999999999</c:v>
                </c:pt>
                <c:pt idx="16">
                  <c:v>14.078118999999999</c:v>
                </c:pt>
                <c:pt idx="17">
                  <c:v>13.976815</c:v>
                </c:pt>
                <c:pt idx="18">
                  <c:v>13.878121999999999</c:v>
                </c:pt>
                <c:pt idx="19">
                  <c:v>13.768432000000001</c:v>
                </c:pt>
                <c:pt idx="20">
                  <c:v>13.669912999999999</c:v>
                </c:pt>
                <c:pt idx="21">
                  <c:v>13.575455</c:v>
                </c:pt>
                <c:pt idx="22">
                  <c:v>13.488398</c:v>
                </c:pt>
                <c:pt idx="23">
                  <c:v>13.423621000000001</c:v>
                </c:pt>
                <c:pt idx="24">
                  <c:v>13.372301</c:v>
                </c:pt>
                <c:pt idx="25">
                  <c:v>13.328881000000001</c:v>
                </c:pt>
                <c:pt idx="26">
                  <c:v>13.286728999999999</c:v>
                </c:pt>
                <c:pt idx="27">
                  <c:v>13.246257</c:v>
                </c:pt>
                <c:pt idx="28">
                  <c:v>13.21139</c:v>
                </c:pt>
                <c:pt idx="29">
                  <c:v>13.189525</c:v>
                </c:pt>
                <c:pt idx="30">
                  <c:v>13.176627999999999</c:v>
                </c:pt>
                <c:pt idx="31">
                  <c:v>13.16408</c:v>
                </c:pt>
                <c:pt idx="32">
                  <c:v>13.164543</c:v>
                </c:pt>
                <c:pt idx="33">
                  <c:v>13.175846999999999</c:v>
                </c:pt>
                <c:pt idx="34">
                  <c:v>13.192310000000001</c:v>
                </c:pt>
                <c:pt idx="35">
                  <c:v>13.206203</c:v>
                </c:pt>
                <c:pt idx="36">
                  <c:v>13.222257000000001</c:v>
                </c:pt>
                <c:pt idx="37">
                  <c:v>13.241574</c:v>
                </c:pt>
                <c:pt idx="38">
                  <c:v>13.266640000000001</c:v>
                </c:pt>
                <c:pt idx="39">
                  <c:v>13.297891</c:v>
                </c:pt>
                <c:pt idx="40">
                  <c:v>13.329485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0610480"/>
        <c:axId val="1530613200"/>
      </c:areaChart>
      <c:catAx>
        <c:axId val="1530610480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3200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30613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048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6.0577939318949295E-2"/>
          <c:w val="0.77727085261078699"/>
          <c:h val="0.8272271188518967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Class 3 truck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8034.9918212265638</c:v>
                </c:pt>
                <c:pt idx="1">
                  <c:v>7997.436324718049</c:v>
                </c:pt>
                <c:pt idx="2">
                  <c:v>7957.6856202596491</c:v>
                </c:pt>
                <c:pt idx="3">
                  <c:v>7826.7509275480888</c:v>
                </c:pt>
                <c:pt idx="4">
                  <c:v>7696.109664429031</c:v>
                </c:pt>
                <c:pt idx="5">
                  <c:v>7606.9238389219281</c:v>
                </c:pt>
                <c:pt idx="6">
                  <c:v>7510.4389385100221</c:v>
                </c:pt>
                <c:pt idx="7">
                  <c:v>7409.9756468780624</c:v>
                </c:pt>
                <c:pt idx="8">
                  <c:v>7308.8573979942839</c:v>
                </c:pt>
                <c:pt idx="9">
                  <c:v>7204.3286268083684</c:v>
                </c:pt>
                <c:pt idx="10">
                  <c:v>7096.103961181484</c:v>
                </c:pt>
                <c:pt idx="11">
                  <c:v>6987.7033581075984</c:v>
                </c:pt>
                <c:pt idx="12">
                  <c:v>6881.9628263896711</c:v>
                </c:pt>
                <c:pt idx="13">
                  <c:v>6784.1127564079106</c:v>
                </c:pt>
                <c:pt idx="14">
                  <c:v>6692.4910769970938</c:v>
                </c:pt>
                <c:pt idx="15">
                  <c:v>6608.5686272268522</c:v>
                </c:pt>
                <c:pt idx="16">
                  <c:v>6532.1001818721252</c:v>
                </c:pt>
                <c:pt idx="17">
                  <c:v>6464.1705529355386</c:v>
                </c:pt>
                <c:pt idx="18">
                  <c:v>6404.4028679164567</c:v>
                </c:pt>
                <c:pt idx="19">
                  <c:v>6351.4200623198858</c:v>
                </c:pt>
                <c:pt idx="20">
                  <c:v>6304.3990026025349</c:v>
                </c:pt>
                <c:pt idx="21">
                  <c:v>6262.8835313766785</c:v>
                </c:pt>
                <c:pt idx="22">
                  <c:v>6226.2539739305903</c:v>
                </c:pt>
                <c:pt idx="23">
                  <c:v>6193.3629073213642</c:v>
                </c:pt>
                <c:pt idx="24">
                  <c:v>6164.682241738903</c:v>
                </c:pt>
                <c:pt idx="25">
                  <c:v>6139.7476481271187</c:v>
                </c:pt>
                <c:pt idx="26">
                  <c:v>6119.9489442756749</c:v>
                </c:pt>
                <c:pt idx="27">
                  <c:v>6103.4419346515133</c:v>
                </c:pt>
                <c:pt idx="28">
                  <c:v>6090.3205754133314</c:v>
                </c:pt>
                <c:pt idx="29">
                  <c:v>6079.8830237119637</c:v>
                </c:pt>
                <c:pt idx="30">
                  <c:v>6071.2245735497827</c:v>
                </c:pt>
                <c:pt idx="31">
                  <c:v>6063.5879097444222</c:v>
                </c:pt>
                <c:pt idx="32">
                  <c:v>6056.8520863277427</c:v>
                </c:pt>
                <c:pt idx="33">
                  <c:v>6050.4956373016576</c:v>
                </c:pt>
                <c:pt idx="34">
                  <c:v>6043.9329099007682</c:v>
                </c:pt>
                <c:pt idx="35">
                  <c:v>6037.2971921770968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Classes 4 - 6 truck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4842.373454392723</c:v>
                </c:pt>
                <c:pt idx="1">
                  <c:v>4827.2170404724111</c:v>
                </c:pt>
                <c:pt idx="2">
                  <c:v>4811.6610552854518</c:v>
                </c:pt>
                <c:pt idx="3">
                  <c:v>4756.5003302278274</c:v>
                </c:pt>
                <c:pt idx="4">
                  <c:v>4696.5666778886171</c:v>
                </c:pt>
                <c:pt idx="5">
                  <c:v>4662.8989574802163</c:v>
                </c:pt>
                <c:pt idx="6">
                  <c:v>4616.9308968553987</c:v>
                </c:pt>
                <c:pt idx="7">
                  <c:v>4560.5943321564828</c:v>
                </c:pt>
                <c:pt idx="8">
                  <c:v>4498.0720735307041</c:v>
                </c:pt>
                <c:pt idx="9">
                  <c:v>4431.1462101938314</c:v>
                </c:pt>
                <c:pt idx="10">
                  <c:v>4358.3948187562664</c:v>
                </c:pt>
                <c:pt idx="11">
                  <c:v>4283.2867613184208</c:v>
                </c:pt>
                <c:pt idx="12">
                  <c:v>4207.1062936602202</c:v>
                </c:pt>
                <c:pt idx="13">
                  <c:v>4135.8949073177919</c:v>
                </c:pt>
                <c:pt idx="14">
                  <c:v>4064.1921499263808</c:v>
                </c:pt>
                <c:pt idx="15">
                  <c:v>3991.9710104428832</c:v>
                </c:pt>
                <c:pt idx="16">
                  <c:v>3918.896618510139</c:v>
                </c:pt>
                <c:pt idx="17">
                  <c:v>3849.0430120543151</c:v>
                </c:pt>
                <c:pt idx="18">
                  <c:v>3784.8357579871922</c:v>
                </c:pt>
                <c:pt idx="19">
                  <c:v>3726.8947384927151</c:v>
                </c:pt>
                <c:pt idx="20">
                  <c:v>3674.844618465223</c:v>
                </c:pt>
                <c:pt idx="21">
                  <c:v>3628.424446862387</c:v>
                </c:pt>
                <c:pt idx="22">
                  <c:v>3587.8843308246842</c:v>
                </c:pt>
                <c:pt idx="23">
                  <c:v>3551.1388523585551</c:v>
                </c:pt>
                <c:pt idx="24">
                  <c:v>3518.04360473119</c:v>
                </c:pt>
                <c:pt idx="25">
                  <c:v>3487.7562916179181</c:v>
                </c:pt>
                <c:pt idx="26">
                  <c:v>3460.5967727525058</c:v>
                </c:pt>
                <c:pt idx="27">
                  <c:v>3436.4802732115891</c:v>
                </c:pt>
                <c:pt idx="28">
                  <c:v>3415.8884956240859</c:v>
                </c:pt>
                <c:pt idx="29">
                  <c:v>3398.3617933586738</c:v>
                </c:pt>
                <c:pt idx="30">
                  <c:v>3383.0251422022111</c:v>
                </c:pt>
                <c:pt idx="31">
                  <c:v>3369.410023712192</c:v>
                </c:pt>
                <c:pt idx="32">
                  <c:v>3357.3862755623632</c:v>
                </c:pt>
                <c:pt idx="33">
                  <c:v>3346.7623382138522</c:v>
                </c:pt>
                <c:pt idx="34">
                  <c:v>3337.134648085726</c:v>
                </c:pt>
                <c:pt idx="35">
                  <c:v>3328.2000832775652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Classes 7 - 8 truck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2173.7485445532652</c:v>
                </c:pt>
                <c:pt idx="1">
                  <c:v>2178.6161181014941</c:v>
                </c:pt>
                <c:pt idx="2">
                  <c:v>2175.9331170273131</c:v>
                </c:pt>
                <c:pt idx="3">
                  <c:v>2166.778845577991</c:v>
                </c:pt>
                <c:pt idx="4">
                  <c:v>2153.8802293183148</c:v>
                </c:pt>
                <c:pt idx="5">
                  <c:v>2143.8039190776281</c:v>
                </c:pt>
                <c:pt idx="6">
                  <c:v>2131.2319635405761</c:v>
                </c:pt>
                <c:pt idx="7">
                  <c:v>2114.7339398004292</c:v>
                </c:pt>
                <c:pt idx="8">
                  <c:v>2094.8875617661211</c:v>
                </c:pt>
                <c:pt idx="9">
                  <c:v>2071.9547178039188</c:v>
                </c:pt>
                <c:pt idx="10">
                  <c:v>2045.759183611204</c:v>
                </c:pt>
                <c:pt idx="11">
                  <c:v>2016.752371255837</c:v>
                </c:pt>
                <c:pt idx="12">
                  <c:v>1986.043702210628</c:v>
                </c:pt>
                <c:pt idx="13">
                  <c:v>1956.285489885724</c:v>
                </c:pt>
                <c:pt idx="14">
                  <c:v>1926.413383753413</c:v>
                </c:pt>
                <c:pt idx="15">
                  <c:v>1896.9489758501129</c:v>
                </c:pt>
                <c:pt idx="16">
                  <c:v>1868.0146685409611</c:v>
                </c:pt>
                <c:pt idx="17">
                  <c:v>1840.663819467524</c:v>
                </c:pt>
                <c:pt idx="18">
                  <c:v>1816.36641283375</c:v>
                </c:pt>
                <c:pt idx="19">
                  <c:v>1794.9656718589019</c:v>
                </c:pt>
                <c:pt idx="20">
                  <c:v>1776.349826485754</c:v>
                </c:pt>
                <c:pt idx="21">
                  <c:v>1760.1084974166911</c:v>
                </c:pt>
                <c:pt idx="22">
                  <c:v>1745.8927380438561</c:v>
                </c:pt>
                <c:pt idx="23">
                  <c:v>1733.290300670235</c:v>
                </c:pt>
                <c:pt idx="24">
                  <c:v>1721.8747995419201</c:v>
                </c:pt>
                <c:pt idx="25">
                  <c:v>1711.663717377302</c:v>
                </c:pt>
                <c:pt idx="26">
                  <c:v>1702.5453375652969</c:v>
                </c:pt>
                <c:pt idx="27">
                  <c:v>1694.7884385624361</c:v>
                </c:pt>
                <c:pt idx="28">
                  <c:v>1688.1823270901041</c:v>
                </c:pt>
                <c:pt idx="29">
                  <c:v>1682.628960189712</c:v>
                </c:pt>
                <c:pt idx="30">
                  <c:v>1677.93740899148</c:v>
                </c:pt>
                <c:pt idx="31">
                  <c:v>1673.8204757636461</c:v>
                </c:pt>
                <c:pt idx="32">
                  <c:v>1670.17274157154</c:v>
                </c:pt>
                <c:pt idx="33">
                  <c:v>1666.8696432029531</c:v>
                </c:pt>
                <c:pt idx="34">
                  <c:v>1663.7259338051399</c:v>
                </c:pt>
                <c:pt idx="35">
                  <c:v>1660.671232964251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freight rail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296.00003315200371</c:v>
                </c:pt>
                <c:pt idx="1">
                  <c:v>294.09247620277199</c:v>
                </c:pt>
                <c:pt idx="2">
                  <c:v>292.19730915498002</c:v>
                </c:pt>
                <c:pt idx="3">
                  <c:v>290.31427391093678</c:v>
                </c:pt>
                <c:pt idx="4">
                  <c:v>288.44345527568851</c:v>
                </c:pt>
                <c:pt idx="5">
                  <c:v>286.58460221054168</c:v>
                </c:pt>
                <c:pt idx="6">
                  <c:v>284.73779777522969</c:v>
                </c:pt>
                <c:pt idx="7">
                  <c:v>282.90287774465298</c:v>
                </c:pt>
                <c:pt idx="8">
                  <c:v>281.07968327941279</c:v>
                </c:pt>
                <c:pt idx="9">
                  <c:v>279.26837271715561</c:v>
                </c:pt>
                <c:pt idx="10">
                  <c:v>277.46870846640269</c:v>
                </c:pt>
                <c:pt idx="11">
                  <c:v>275.68061408408153</c:v>
                </c:pt>
                <c:pt idx="12">
                  <c:v>273.90401417288928</c:v>
                </c:pt>
                <c:pt idx="13">
                  <c:v>272.13890840729613</c:v>
                </c:pt>
                <c:pt idx="14">
                  <c:v>270.38514741939008</c:v>
                </c:pt>
                <c:pt idx="15">
                  <c:v>268.64273095752873</c:v>
                </c:pt>
                <c:pt idx="16">
                  <c:v>266.91151349504611</c:v>
                </c:pt>
                <c:pt idx="17">
                  <c:v>265.19149477837948</c:v>
                </c:pt>
                <c:pt idx="18">
                  <c:v>263.48253295244302</c:v>
                </c:pt>
                <c:pt idx="19">
                  <c:v>261.78455916134698</c:v>
                </c:pt>
                <c:pt idx="20">
                  <c:v>260.09750535280671</c:v>
                </c:pt>
                <c:pt idx="21">
                  <c:v>258.4213710339103</c:v>
                </c:pt>
                <c:pt idx="22">
                  <c:v>256.75602118545282</c:v>
                </c:pt>
                <c:pt idx="23">
                  <c:v>255.10145512421019</c:v>
                </c:pt>
                <c:pt idx="24">
                  <c:v>253.45747680547271</c:v>
                </c:pt>
                <c:pt idx="25">
                  <c:v>251.8241511952204</c:v>
                </c:pt>
                <c:pt idx="26">
                  <c:v>250.20128693533951</c:v>
                </c:pt>
                <c:pt idx="27">
                  <c:v>248.58894698965</c:v>
                </c:pt>
                <c:pt idx="28">
                  <c:v>246.98694451709969</c:v>
                </c:pt>
                <c:pt idx="29">
                  <c:v>245.39528026349561</c:v>
                </c:pt>
                <c:pt idx="30">
                  <c:v>243.81389295448551</c:v>
                </c:pt>
                <c:pt idx="31">
                  <c:v>242.24272187798181</c:v>
                </c:pt>
                <c:pt idx="32">
                  <c:v>240.68164893885859</c:v>
                </c:pt>
                <c:pt idx="33">
                  <c:v>239.13061672981709</c:v>
                </c:pt>
                <c:pt idx="34">
                  <c:v>237.58956829737849</c:v>
                </c:pt>
                <c:pt idx="35">
                  <c:v>236.05850285087851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domestic marine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212.73612912572469</c:v>
                </c:pt>
                <c:pt idx="1">
                  <c:v>211.47975557169849</c:v>
                </c:pt>
                <c:pt idx="2">
                  <c:v>210.2307534796343</c:v>
                </c:pt>
                <c:pt idx="3">
                  <c:v>208.98916746448279</c:v>
                </c:pt>
                <c:pt idx="4">
                  <c:v>207.75486587865251</c:v>
                </c:pt>
                <c:pt idx="5">
                  <c:v>206.52793496848381</c:v>
                </c:pt>
                <c:pt idx="6">
                  <c:v>205.3082025143685</c:v>
                </c:pt>
                <c:pt idx="7">
                  <c:v>204.09566943685721</c:v>
                </c:pt>
                <c:pt idx="8">
                  <c:v>202.89029397180471</c:v>
                </c:pt>
                <c:pt idx="9">
                  <c:v>201.69203481849939</c:v>
                </c:pt>
                <c:pt idx="10">
                  <c:v>200.50089132671241</c:v>
                </c:pt>
                <c:pt idx="11">
                  <c:v>199.31674220771191</c:v>
                </c:pt>
                <c:pt idx="12">
                  <c:v>198.13958815101481</c:v>
                </c:pt>
                <c:pt idx="13">
                  <c:v>196.96938957807379</c:v>
                </c:pt>
                <c:pt idx="14">
                  <c:v>195.8061456500098</c:v>
                </c:pt>
                <c:pt idx="15">
                  <c:v>194.6497025557895</c:v>
                </c:pt>
                <c:pt idx="16">
                  <c:v>193.50013690134679</c:v>
                </c:pt>
                <c:pt idx="17">
                  <c:v>192.357335296917</c:v>
                </c:pt>
                <c:pt idx="18">
                  <c:v>191.22129792220849</c:v>
                </c:pt>
                <c:pt idx="19">
                  <c:v>190.09198741362931</c:v>
                </c:pt>
                <c:pt idx="20">
                  <c:v>188.9693310334506</c:v>
                </c:pt>
                <c:pt idx="21">
                  <c:v>187.8532933406195</c:v>
                </c:pt>
                <c:pt idx="22">
                  <c:v>186.7438391806875</c:v>
                </c:pt>
                <c:pt idx="23">
                  <c:v>185.64096813992569</c:v>
                </c:pt>
                <c:pt idx="24">
                  <c:v>184.54457628103921</c:v>
                </c:pt>
                <c:pt idx="25">
                  <c:v>183.45466413303549</c:v>
                </c:pt>
                <c:pt idx="26">
                  <c:v>182.37119760612271</c:v>
                </c:pt>
                <c:pt idx="27">
                  <c:v>181.29414285760899</c:v>
                </c:pt>
                <c:pt idx="28">
                  <c:v>180.22346628478519</c:v>
                </c:pt>
                <c:pt idx="29">
                  <c:v>179.159070322085</c:v>
                </c:pt>
                <c:pt idx="30">
                  <c:v>178.10098753435571</c:v>
                </c:pt>
                <c:pt idx="31">
                  <c:v>177.04912227897631</c:v>
                </c:pt>
                <c:pt idx="32">
                  <c:v>176.00350598983931</c:v>
                </c:pt>
                <c:pt idx="33">
                  <c:v>174.96404488877531</c:v>
                </c:pt>
                <c:pt idx="34">
                  <c:v>173.93070878851</c:v>
                </c:pt>
                <c:pt idx="35">
                  <c:v>172.90349754381941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21904"/>
        <c:axId val="1530606672"/>
      </c:lineChart>
      <c:catAx>
        <c:axId val="1530621904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06672"/>
        <c:crossesAt val="0"/>
        <c:auto val="1"/>
        <c:lblAlgn val="ctr"/>
        <c:lblOffset val="100"/>
        <c:tickLblSkip val="10"/>
        <c:tickMarkSkip val="5"/>
        <c:noMultiLvlLbl val="1"/>
      </c:catAx>
      <c:valAx>
        <c:axId val="1530606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21904"/>
        <c:crossesAt val="6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light-duty vehicles fuel efficiency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0.86255951198753988</c:v>
                </c:pt>
                <c:pt idx="1">
                  <c:v>0.87958508321341944</c:v>
                </c:pt>
                <c:pt idx="2">
                  <c:v>0.90065610410003549</c:v>
                </c:pt>
                <c:pt idx="3">
                  <c:v>0.91506365095014985</c:v>
                </c:pt>
                <c:pt idx="4">
                  <c:v>0.92523157771648989</c:v>
                </c:pt>
                <c:pt idx="5">
                  <c:v>0.94104490490130444</c:v>
                </c:pt>
                <c:pt idx="6">
                  <c:v>0.95595392128289614</c:v>
                </c:pt>
                <c:pt idx="7">
                  <c:v>0.9690501308039855</c:v>
                </c:pt>
                <c:pt idx="8">
                  <c:v>0.98117726377221259</c:v>
                </c:pt>
                <c:pt idx="9">
                  <c:v>1</c:v>
                </c:pt>
                <c:pt idx="10">
                  <c:v>1.0150987478988123</c:v>
                </c:pt>
                <c:pt idx="11">
                  <c:v>1.035474974336783</c:v>
                </c:pt>
                <c:pt idx="12">
                  <c:v>1.0564735353703429</c:v>
                </c:pt>
                <c:pt idx="13">
                  <c:v>1.0777943609662406</c:v>
                </c:pt>
                <c:pt idx="14">
                  <c:v>1.0991189067879663</c:v>
                </c:pt>
                <c:pt idx="15">
                  <c:v>1.1197726705277538</c:v>
                </c:pt>
                <c:pt idx="16">
                  <c:v>1.1397629235360847</c:v>
                </c:pt>
                <c:pt idx="17">
                  <c:v>1.1581805356262775</c:v>
                </c:pt>
                <c:pt idx="18">
                  <c:v>1.1755487903812545</c:v>
                </c:pt>
                <c:pt idx="19">
                  <c:v>1.1918913196900816</c:v>
                </c:pt>
                <c:pt idx="20">
                  <c:v>1.2073409948002234</c:v>
                </c:pt>
                <c:pt idx="21">
                  <c:v>1.2218062897012565</c:v>
                </c:pt>
                <c:pt idx="22">
                  <c:v>1.2354572356236311</c:v>
                </c:pt>
                <c:pt idx="23">
                  <c:v>1.2481773641337592</c:v>
                </c:pt>
                <c:pt idx="24">
                  <c:v>1.2600530436562583</c:v>
                </c:pt>
                <c:pt idx="25">
                  <c:v>1.2711542820771611</c:v>
                </c:pt>
                <c:pt idx="26">
                  <c:v>1.2814259524137459</c:v>
                </c:pt>
                <c:pt idx="27">
                  <c:v>1.2910100996521674</c:v>
                </c:pt>
                <c:pt idx="28">
                  <c:v>1.299928664669751</c:v>
                </c:pt>
                <c:pt idx="29">
                  <c:v>1.3081369202059754</c:v>
                </c:pt>
                <c:pt idx="30">
                  <c:v>1.3156894859400405</c:v>
                </c:pt>
                <c:pt idx="31">
                  <c:v>1.3227196981476403</c:v>
                </c:pt>
                <c:pt idx="32">
                  <c:v>1.3291872684740706</c:v>
                </c:pt>
                <c:pt idx="33">
                  <c:v>1.3351106289472969</c:v>
                </c:pt>
                <c:pt idx="34">
                  <c:v>1.3405463861853133</c:v>
                </c:pt>
                <c:pt idx="35">
                  <c:v>1.3456394598942323</c:v>
                </c:pt>
                <c:pt idx="36">
                  <c:v>1.3504633668094472</c:v>
                </c:pt>
                <c:pt idx="37">
                  <c:v>1.3549814965267888</c:v>
                </c:pt>
                <c:pt idx="38">
                  <c:v>1.3592557400759382</c:v>
                </c:pt>
                <c:pt idx="39">
                  <c:v>1.3632446676692676</c:v>
                </c:pt>
                <c:pt idx="40">
                  <c:v>1.3670062387341626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Sheet1!$C$2</c:f>
              <c:strCache>
                <c:ptCount val="1"/>
                <c:pt idx="0">
                  <c:v>light-duty vehicles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Sheet1!$C$3:$C$43</c:f>
              <c:numCache>
                <c:formatCode>General</c:formatCode>
                <c:ptCount val="41"/>
                <c:pt idx="0">
                  <c:v>0.84362837092882326</c:v>
                </c:pt>
                <c:pt idx="1">
                  <c:v>0.83629419653383574</c:v>
                </c:pt>
                <c:pt idx="2">
                  <c:v>0.85127182803539081</c:v>
                </c:pt>
                <c:pt idx="3">
                  <c:v>0.87580421893018046</c:v>
                </c:pt>
                <c:pt idx="4">
                  <c:v>0.8950231120040294</c:v>
                </c:pt>
                <c:pt idx="5">
                  <c:v>0.91663623838652741</c:v>
                </c:pt>
                <c:pt idx="6">
                  <c:v>0.94782071373860421</c:v>
                </c:pt>
                <c:pt idx="7">
                  <c:v>0.9553248688036281</c:v>
                </c:pt>
                <c:pt idx="8">
                  <c:v>0.96906295088547956</c:v>
                </c:pt>
                <c:pt idx="9">
                  <c:v>1</c:v>
                </c:pt>
                <c:pt idx="10">
                  <c:v>0.89690998816781176</c:v>
                </c:pt>
                <c:pt idx="11">
                  <c:v>0.95762681764266533</c:v>
                </c:pt>
                <c:pt idx="12">
                  <c:v>0.97617520828238025</c:v>
                </c:pt>
                <c:pt idx="13">
                  <c:v>0.99608144297522738</c:v>
                </c:pt>
                <c:pt idx="14">
                  <c:v>1.0119914251258006</c:v>
                </c:pt>
                <c:pt idx="15">
                  <c:v>1.0251004377389727</c:v>
                </c:pt>
                <c:pt idx="16">
                  <c:v>1.0361185805161097</c:v>
                </c:pt>
                <c:pt idx="17">
                  <c:v>1.0452311732707638</c:v>
                </c:pt>
                <c:pt idx="18">
                  <c:v>1.053378570173275</c:v>
                </c:pt>
                <c:pt idx="19">
                  <c:v>1.0595594774040056</c:v>
                </c:pt>
                <c:pt idx="20">
                  <c:v>1.065597081003262</c:v>
                </c:pt>
                <c:pt idx="21">
                  <c:v>1.0709057437262064</c:v>
                </c:pt>
                <c:pt idx="22">
                  <c:v>1.0759228800886225</c:v>
                </c:pt>
                <c:pt idx="23">
                  <c:v>1.081778331956192</c:v>
                </c:pt>
                <c:pt idx="24">
                  <c:v>1.0878977159795404</c:v>
                </c:pt>
                <c:pt idx="25">
                  <c:v>1.0939196468271779</c:v>
                </c:pt>
                <c:pt idx="26">
                  <c:v>1.0992766612130063</c:v>
                </c:pt>
                <c:pt idx="27">
                  <c:v>1.1041339876842637</c:v>
                </c:pt>
                <c:pt idx="28">
                  <c:v>1.1088454256588047</c:v>
                </c:pt>
                <c:pt idx="29">
                  <c:v>1.114010534458832</c:v>
                </c:pt>
                <c:pt idx="30">
                  <c:v>1.1193550438334448</c:v>
                </c:pt>
                <c:pt idx="31">
                  <c:v>1.1242767279858461</c:v>
                </c:pt>
                <c:pt idx="32">
                  <c:v>1.1298254809826926</c:v>
                </c:pt>
                <c:pt idx="33">
                  <c:v>1.1358494957712248</c:v>
                </c:pt>
                <c:pt idx="34">
                  <c:v>1.1419158600084762</c:v>
                </c:pt>
                <c:pt idx="35">
                  <c:v>1.1474806190235829</c:v>
                </c:pt>
                <c:pt idx="36">
                  <c:v>1.1530139495602536</c:v>
                </c:pt>
                <c:pt idx="37">
                  <c:v>1.1585838772814594</c:v>
                </c:pt>
                <c:pt idx="38">
                  <c:v>1.1644619209395384</c:v>
                </c:pt>
                <c:pt idx="39">
                  <c:v>1.170656416639531</c:v>
                </c:pt>
                <c:pt idx="40">
                  <c:v>1.1767015228357625</c:v>
                </c:pt>
              </c:numCache>
            </c:numRef>
          </c:val>
          <c:smooth val="0"/>
        </c:ser>
        <c:ser>
          <c:idx val="6"/>
          <c:order val="2"/>
          <c:tx>
            <c:strRef>
              <c:f>Sheet1!$D$2</c:f>
              <c:strCache>
                <c:ptCount val="1"/>
                <c:pt idx="0">
                  <c:v>light-duty vehicles energy consumption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Sheet1!$D$3:$D$43</c:f>
              <c:numCache>
                <c:formatCode>General</c:formatCode>
                <c:ptCount val="41"/>
                <c:pt idx="0">
                  <c:v>0.97816422290913607</c:v>
                </c:pt>
                <c:pt idx="1">
                  <c:v>0.95077127924325999</c:v>
                </c:pt>
                <c:pt idx="2">
                  <c:v>0.94505849443330514</c:v>
                </c:pt>
                <c:pt idx="3">
                  <c:v>0.95690330952634883</c:v>
                </c:pt>
                <c:pt idx="4">
                  <c:v>0.96699188013894666</c:v>
                </c:pt>
                <c:pt idx="5">
                  <c:v>0.97358404686350453</c:v>
                </c:pt>
                <c:pt idx="6">
                  <c:v>0.99097201061666496</c:v>
                </c:pt>
                <c:pt idx="7">
                  <c:v>0.98534242891447532</c:v>
                </c:pt>
                <c:pt idx="8">
                  <c:v>0.98731869651995896</c:v>
                </c:pt>
                <c:pt idx="9">
                  <c:v>1</c:v>
                </c:pt>
                <c:pt idx="10">
                  <c:v>0.88314821180177949</c:v>
                </c:pt>
                <c:pt idx="11">
                  <c:v>0.92469918491315772</c:v>
                </c:pt>
                <c:pt idx="12">
                  <c:v>0.9239763256151039</c:v>
                </c:pt>
                <c:pt idx="13">
                  <c:v>0.92430364715784186</c:v>
                </c:pt>
                <c:pt idx="14">
                  <c:v>0.92095749981379438</c:v>
                </c:pt>
                <c:pt idx="15">
                  <c:v>0.91576008332196934</c:v>
                </c:pt>
                <c:pt idx="16">
                  <c:v>0.90942799090786408</c:v>
                </c:pt>
                <c:pt idx="17">
                  <c:v>0.90288388560580424</c:v>
                </c:pt>
                <c:pt idx="18">
                  <c:v>0.89650844747329017</c:v>
                </c:pt>
                <c:pt idx="19">
                  <c:v>0.88942261758914998</c:v>
                </c:pt>
                <c:pt idx="20">
                  <c:v>0.88305841962802656</c:v>
                </c:pt>
                <c:pt idx="21">
                  <c:v>0.8769565569313712</c:v>
                </c:pt>
                <c:pt idx="22">
                  <c:v>0.87133278911093537</c:v>
                </c:pt>
                <c:pt idx="23">
                  <c:v>0.86714828001799205</c:v>
                </c:pt>
                <c:pt idx="24">
                  <c:v>0.86383307544461185</c:v>
                </c:pt>
                <c:pt idx="25">
                  <c:v>0.86102820049184159</c:v>
                </c:pt>
                <c:pt idx="26">
                  <c:v>0.85830523667311343</c:v>
                </c:pt>
                <c:pt idx="27">
                  <c:v>0.85569079864712261</c:v>
                </c:pt>
                <c:pt idx="28">
                  <c:v>0.85343843625702032</c:v>
                </c:pt>
                <c:pt idx="29">
                  <c:v>0.85202598598428148</c:v>
                </c:pt>
                <c:pt idx="30">
                  <c:v>0.85119285672896405</c:v>
                </c:pt>
                <c:pt idx="31">
                  <c:v>0.85038227241511433</c:v>
                </c:pt>
                <c:pt idx="32">
                  <c:v>0.85041218160680321</c:v>
                </c:pt>
                <c:pt idx="33">
                  <c:v>0.85114240515507844</c:v>
                </c:pt>
                <c:pt idx="34">
                  <c:v>0.85220589332521812</c:v>
                </c:pt>
                <c:pt idx="35">
                  <c:v>0.85310336287194399</c:v>
                </c:pt>
                <c:pt idx="36">
                  <c:v>0.85414043017944685</c:v>
                </c:pt>
                <c:pt idx="37">
                  <c:v>0.85538828299986736</c:v>
                </c:pt>
                <c:pt idx="38">
                  <c:v>0.85700751366698258</c:v>
                </c:pt>
                <c:pt idx="39">
                  <c:v>0.85902628720795504</c:v>
                </c:pt>
                <c:pt idx="40">
                  <c:v>0.86106721809827802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07216"/>
        <c:axId val="1365493616"/>
      </c:lineChart>
      <c:catAx>
        <c:axId val="1530607216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365493616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1365493616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30607216"/>
        <c:crossesAt val="11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freight and  light commercial truck fuel efficiency (consumption-weighted average)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0.98958326644616224</c:v>
                </c:pt>
                <c:pt idx="1">
                  <c:v>0.9958472603294295</c:v>
                </c:pt>
                <c:pt idx="2">
                  <c:v>0.98915211807982406</c:v>
                </c:pt>
                <c:pt idx="3">
                  <c:v>0.9857391322802066</c:v>
                </c:pt>
                <c:pt idx="4">
                  <c:v>0.98223422695606566</c:v>
                </c:pt>
                <c:pt idx="5">
                  <c:v>0.98295935983021032</c:v>
                </c:pt>
                <c:pt idx="6">
                  <c:v>0.98193639782836628</c:v>
                </c:pt>
                <c:pt idx="7">
                  <c:v>0.9858235988526759</c:v>
                </c:pt>
                <c:pt idx="8">
                  <c:v>0.99239258290788179</c:v>
                </c:pt>
                <c:pt idx="9">
                  <c:v>1</c:v>
                </c:pt>
                <c:pt idx="10">
                  <c:v>1.0077435770331793</c:v>
                </c:pt>
                <c:pt idx="11">
                  <c:v>1.0193580222384659</c:v>
                </c:pt>
                <c:pt idx="12">
                  <c:v>1.0299352884715676</c:v>
                </c:pt>
                <c:pt idx="13">
                  <c:v>1.0425473242833367</c:v>
                </c:pt>
                <c:pt idx="14">
                  <c:v>1.0563623845932049</c:v>
                </c:pt>
                <c:pt idx="15">
                  <c:v>1.071270782787541</c:v>
                </c:pt>
                <c:pt idx="16">
                  <c:v>1.0879647551046694</c:v>
                </c:pt>
                <c:pt idx="17">
                  <c:v>1.1061198885788557</c:v>
                </c:pt>
                <c:pt idx="18">
                  <c:v>1.1244448149270054</c:v>
                </c:pt>
                <c:pt idx="19">
                  <c:v>1.1436050720048929</c:v>
                </c:pt>
                <c:pt idx="20">
                  <c:v>1.1631658390527868</c:v>
                </c:pt>
                <c:pt idx="21">
                  <c:v>1.1828986101511032</c:v>
                </c:pt>
                <c:pt idx="22">
                  <c:v>1.2020693636176787</c:v>
                </c:pt>
                <c:pt idx="23">
                  <c:v>1.2198674674857879</c:v>
                </c:pt>
                <c:pt idx="24">
                  <c:v>1.2361784142734802</c:v>
                </c:pt>
                <c:pt idx="25">
                  <c:v>1.2509397846847568</c:v>
                </c:pt>
                <c:pt idx="26">
                  <c:v>1.2642966257713018</c:v>
                </c:pt>
                <c:pt idx="27">
                  <c:v>1.2762384966037403</c:v>
                </c:pt>
                <c:pt idx="28">
                  <c:v>1.2870462762954904</c:v>
                </c:pt>
                <c:pt idx="29">
                  <c:v>1.2969241159834919</c:v>
                </c:pt>
                <c:pt idx="30">
                  <c:v>1.3058888574386891</c:v>
                </c:pt>
                <c:pt idx="31">
                  <c:v>1.3139888020088279</c:v>
                </c:pt>
                <c:pt idx="32">
                  <c:v>1.321103333620238</c:v>
                </c:pt>
                <c:pt idx="33">
                  <c:v>1.3272037257122351</c:v>
                </c:pt>
                <c:pt idx="34">
                  <c:v>1.3326008971841024</c:v>
                </c:pt>
                <c:pt idx="35">
                  <c:v>1.3375946541275092</c:v>
                </c:pt>
                <c:pt idx="36">
                  <c:v>1.3422202336105689</c:v>
                </c:pt>
                <c:pt idx="37">
                  <c:v>1.3470945000737322</c:v>
                </c:pt>
                <c:pt idx="38">
                  <c:v>1.3519016776290129</c:v>
                </c:pt>
                <c:pt idx="39">
                  <c:v>1.3566102182063235</c:v>
                </c:pt>
                <c:pt idx="40">
                  <c:v>1.3612516490087241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freight truck and light commercial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Sheet1!$C$3:$C$43</c:f>
              <c:numCache>
                <c:formatCode>General</c:formatCode>
                <c:ptCount val="41"/>
                <c:pt idx="0">
                  <c:v>0.86563401736789913</c:v>
                </c:pt>
                <c:pt idx="1">
                  <c:v>0.88268819307604607</c:v>
                </c:pt>
                <c:pt idx="2">
                  <c:v>0.8531638426928726</c:v>
                </c:pt>
                <c:pt idx="3">
                  <c:v>0.87644304610218948</c:v>
                </c:pt>
                <c:pt idx="4">
                  <c:v>0.90504442952832587</c:v>
                </c:pt>
                <c:pt idx="5">
                  <c:v>0.91624136233036169</c:v>
                </c:pt>
                <c:pt idx="6">
                  <c:v>0.9214396360663305</c:v>
                </c:pt>
                <c:pt idx="7">
                  <c:v>0.93906562570223351</c:v>
                </c:pt>
                <c:pt idx="8">
                  <c:v>0.97745730167085187</c:v>
                </c:pt>
                <c:pt idx="9">
                  <c:v>1</c:v>
                </c:pt>
                <c:pt idx="10">
                  <c:v>0.90907486492627576</c:v>
                </c:pt>
                <c:pt idx="11">
                  <c:v>0.93847439848494918</c:v>
                </c:pt>
                <c:pt idx="12">
                  <c:v>0.97034295471878129</c:v>
                </c:pt>
                <c:pt idx="13">
                  <c:v>0.98352565349836196</c:v>
                </c:pt>
                <c:pt idx="14">
                  <c:v>0.99849185782264549</c:v>
                </c:pt>
                <c:pt idx="15">
                  <c:v>1.0163861659621567</c:v>
                </c:pt>
                <c:pt idx="16">
                  <c:v>1.0287529203411188</c:v>
                </c:pt>
                <c:pt idx="17">
                  <c:v>1.0399306469087575</c:v>
                </c:pt>
                <c:pt idx="18">
                  <c:v>1.0509462168783605</c:v>
                </c:pt>
                <c:pt idx="19">
                  <c:v>1.0621046274474362</c:v>
                </c:pt>
                <c:pt idx="20">
                  <c:v>1.0751242740531723</c:v>
                </c:pt>
                <c:pt idx="21">
                  <c:v>1.0890082860245411</c:v>
                </c:pt>
                <c:pt idx="22">
                  <c:v>1.1016809656071425</c:v>
                </c:pt>
                <c:pt idx="23">
                  <c:v>1.1145244058016039</c:v>
                </c:pt>
                <c:pt idx="24">
                  <c:v>1.1286544142366559</c:v>
                </c:pt>
                <c:pt idx="25">
                  <c:v>1.1432254251547203</c:v>
                </c:pt>
                <c:pt idx="26">
                  <c:v>1.1560170791146256</c:v>
                </c:pt>
                <c:pt idx="27">
                  <c:v>1.1689806187690921</c:v>
                </c:pt>
                <c:pt idx="28">
                  <c:v>1.1836978954275343</c:v>
                </c:pt>
                <c:pt idx="29">
                  <c:v>1.1979275572520471</c:v>
                </c:pt>
                <c:pt idx="30">
                  <c:v>1.2110548500742357</c:v>
                </c:pt>
                <c:pt idx="31">
                  <c:v>1.2268987960245545</c:v>
                </c:pt>
                <c:pt idx="32">
                  <c:v>1.2452528613516107</c:v>
                </c:pt>
                <c:pt idx="33">
                  <c:v>1.2640877236611086</c:v>
                </c:pt>
                <c:pt idx="34">
                  <c:v>1.2812305913099644</c:v>
                </c:pt>
                <c:pt idx="35">
                  <c:v>1.2982050383194064</c:v>
                </c:pt>
                <c:pt idx="36">
                  <c:v>1.3152099374009723</c:v>
                </c:pt>
                <c:pt idx="37">
                  <c:v>1.3318982866065658</c:v>
                </c:pt>
                <c:pt idx="38">
                  <c:v>1.3498412651751048</c:v>
                </c:pt>
                <c:pt idx="39">
                  <c:v>1.3688889327612934</c:v>
                </c:pt>
                <c:pt idx="40">
                  <c:v>1.3885180859950401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freight and  light commercial truck energy consumption 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Sheet1!$D$3:$D$43</c:f>
              <c:numCache>
                <c:formatCode>General</c:formatCode>
                <c:ptCount val="41"/>
                <c:pt idx="0">
                  <c:v>0.87355028259094314</c:v>
                </c:pt>
                <c:pt idx="1">
                  <c:v>0.88475718625356481</c:v>
                </c:pt>
                <c:pt idx="2">
                  <c:v>0.86101624757321238</c:v>
                </c:pt>
                <c:pt idx="3">
                  <c:v>0.88750923285388739</c:v>
                </c:pt>
                <c:pt idx="4">
                  <c:v>0.91980131273372723</c:v>
                </c:pt>
                <c:pt idx="5">
                  <c:v>0.93065037535066097</c:v>
                </c:pt>
                <c:pt idx="6">
                  <c:v>0.93675346986583963</c:v>
                </c:pt>
                <c:pt idx="7">
                  <c:v>0.95106201253343514</c:v>
                </c:pt>
                <c:pt idx="8">
                  <c:v>0.98407532359043859</c:v>
                </c:pt>
                <c:pt idx="9">
                  <c:v>1</c:v>
                </c:pt>
                <c:pt idx="10">
                  <c:v>0.90229739650392604</c:v>
                </c:pt>
                <c:pt idx="11">
                  <c:v>0.92076175450094622</c:v>
                </c:pt>
                <c:pt idx="12">
                  <c:v>0.94249647370595702</c:v>
                </c:pt>
                <c:pt idx="13">
                  <c:v>0.94378116205355178</c:v>
                </c:pt>
                <c:pt idx="14">
                  <c:v>0.94566605151801253</c:v>
                </c:pt>
                <c:pt idx="15">
                  <c:v>0.94928105594603296</c:v>
                </c:pt>
                <c:pt idx="16">
                  <c:v>0.94608583235911903</c:v>
                </c:pt>
                <c:pt idx="17">
                  <c:v>0.94064532868209982</c:v>
                </c:pt>
                <c:pt idx="18">
                  <c:v>0.93510164200447987</c:v>
                </c:pt>
                <c:pt idx="19">
                  <c:v>0.92918106741914275</c:v>
                </c:pt>
                <c:pt idx="20">
                  <c:v>0.92474059898631711</c:v>
                </c:pt>
                <c:pt idx="21">
                  <c:v>0.92102556103881894</c:v>
                </c:pt>
                <c:pt idx="22">
                  <c:v>0.9168244531713402</c:v>
                </c:pt>
                <c:pt idx="23">
                  <c:v>0.91390443424445833</c:v>
                </c:pt>
                <c:pt idx="24">
                  <c:v>0.91318320306729484</c:v>
                </c:pt>
                <c:pt idx="25">
                  <c:v>0.91394732717784755</c:v>
                </c:pt>
                <c:pt idx="26">
                  <c:v>0.91427052393118247</c:v>
                </c:pt>
                <c:pt idx="27">
                  <c:v>0.91570053833630916</c:v>
                </c:pt>
                <c:pt idx="28">
                  <c:v>0.91923455610688154</c:v>
                </c:pt>
                <c:pt idx="29">
                  <c:v>0.92293279682172369</c:v>
                </c:pt>
                <c:pt idx="30">
                  <c:v>0.92634623445787323</c:v>
                </c:pt>
                <c:pt idx="31">
                  <c:v>0.93240013707741654</c:v>
                </c:pt>
                <c:pt idx="32">
                  <c:v>0.94101156834411548</c:v>
                </c:pt>
                <c:pt idx="33">
                  <c:v>0.95063968211237193</c:v>
                </c:pt>
                <c:pt idx="34">
                  <c:v>0.95943048382778939</c:v>
                </c:pt>
                <c:pt idx="35">
                  <c:v>0.96835101417041558</c:v>
                </c:pt>
                <c:pt idx="36">
                  <c:v>0.97752350300288027</c:v>
                </c:pt>
                <c:pt idx="37">
                  <c:v>0.98621787060581778</c:v>
                </c:pt>
                <c:pt idx="38">
                  <c:v>0.99582348808033883</c:v>
                </c:pt>
                <c:pt idx="39">
                  <c:v>1.0062322232412211</c:v>
                </c:pt>
                <c:pt idx="40">
                  <c:v>1.0170301442837295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5936"/>
        <c:axId val="1579878320"/>
        <c:extLst/>
      </c:lineChart>
      <c:catAx>
        <c:axId val="1579885936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78320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1579878320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85936"/>
        <c:crossesAt val="11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8230971128608925E-2"/>
          <c:y val="0.16662860283877104"/>
          <c:w val="0.87360954880639918"/>
          <c:h val="0.7008802045080591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passenger jet efficiency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0.89509354611612357</c:v>
                </c:pt>
                <c:pt idx="1">
                  <c:v>0.8990302365711329</c:v>
                </c:pt>
                <c:pt idx="2">
                  <c:v>0.9099712053980491</c:v>
                </c:pt>
                <c:pt idx="3">
                  <c:v>0.91779454596641241</c:v>
                </c:pt>
                <c:pt idx="4">
                  <c:v>0.93222652143452167</c:v>
                </c:pt>
                <c:pt idx="5">
                  <c:v>0.93974853190169827</c:v>
                </c:pt>
                <c:pt idx="6">
                  <c:v>0.94068927461655016</c:v>
                </c:pt>
                <c:pt idx="7">
                  <c:v>0.95961956705449858</c:v>
                </c:pt>
                <c:pt idx="8">
                  <c:v>0.98909074218989756</c:v>
                </c:pt>
                <c:pt idx="9">
                  <c:v>1</c:v>
                </c:pt>
                <c:pt idx="10">
                  <c:v>0.78525681819457571</c:v>
                </c:pt>
                <c:pt idx="11">
                  <c:v>0.90882063977668193</c:v>
                </c:pt>
                <c:pt idx="12">
                  <c:v>0.96713758449227816</c:v>
                </c:pt>
                <c:pt idx="13">
                  <c:v>1.0114948990191814</c:v>
                </c:pt>
                <c:pt idx="14">
                  <c:v>1.0400382304705733</c:v>
                </c:pt>
                <c:pt idx="15">
                  <c:v>1.0561715112249812</c:v>
                </c:pt>
                <c:pt idx="16">
                  <c:v>1.0724358770483986</c:v>
                </c:pt>
                <c:pt idx="17">
                  <c:v>1.0871103042041035</c:v>
                </c:pt>
                <c:pt idx="18">
                  <c:v>1.0979201796617222</c:v>
                </c:pt>
                <c:pt idx="19">
                  <c:v>1.1084809493056682</c:v>
                </c:pt>
                <c:pt idx="20">
                  <c:v>1.1191635278046546</c:v>
                </c:pt>
                <c:pt idx="21">
                  <c:v>1.129861056657552</c:v>
                </c:pt>
                <c:pt idx="22">
                  <c:v>1.1403664879619495</c:v>
                </c:pt>
                <c:pt idx="23">
                  <c:v>1.1511314191785502</c:v>
                </c:pt>
                <c:pt idx="24">
                  <c:v>1.1624204106821785</c:v>
                </c:pt>
                <c:pt idx="25">
                  <c:v>1.1731787788240298</c:v>
                </c:pt>
                <c:pt idx="26">
                  <c:v>1.1841561519362185</c:v>
                </c:pt>
                <c:pt idx="27">
                  <c:v>1.1948894221544695</c:v>
                </c:pt>
                <c:pt idx="28">
                  <c:v>1.205551559020454</c:v>
                </c:pt>
                <c:pt idx="29">
                  <c:v>1.2166868869443739</c:v>
                </c:pt>
                <c:pt idx="30">
                  <c:v>1.2271295324188132</c:v>
                </c:pt>
                <c:pt idx="31">
                  <c:v>1.2382046666017752</c:v>
                </c:pt>
                <c:pt idx="32">
                  <c:v>1.2490296793325311</c:v>
                </c:pt>
                <c:pt idx="33">
                  <c:v>1.2602159742663723</c:v>
                </c:pt>
                <c:pt idx="34">
                  <c:v>1.2703934916552977</c:v>
                </c:pt>
                <c:pt idx="35">
                  <c:v>1.2804401990824847</c:v>
                </c:pt>
                <c:pt idx="36">
                  <c:v>1.2904321366189557</c:v>
                </c:pt>
                <c:pt idx="37">
                  <c:v>1.3016840497973026</c:v>
                </c:pt>
                <c:pt idx="38">
                  <c:v>1.314319474555818</c:v>
                </c:pt>
                <c:pt idx="39">
                  <c:v>1.3277266234436971</c:v>
                </c:pt>
                <c:pt idx="40">
                  <c:v>1.341182906649417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Sheet1!$C$2</c:f>
              <c:strCache>
                <c:ptCount val="1"/>
                <c:pt idx="0">
                  <c:v>passenger jet travel demand</c:v>
                </c:pt>
              </c:strCache>
            </c:strRef>
          </c:tx>
          <c:spPr>
            <a:ln w="22225">
              <a:solidFill>
                <a:srgbClr val="5D9732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Sheet1!$C$3:$C$43</c:f>
              <c:numCache>
                <c:formatCode>General</c:formatCode>
                <c:ptCount val="41"/>
                <c:pt idx="0">
                  <c:v>0.70774902763663006</c:v>
                </c:pt>
                <c:pt idx="1">
                  <c:v>0.72761825612454301</c:v>
                </c:pt>
                <c:pt idx="2">
                  <c:v>0.74189920687246069</c:v>
                </c:pt>
                <c:pt idx="3">
                  <c:v>0.76247133004551526</c:v>
                </c:pt>
                <c:pt idx="4">
                  <c:v>0.79248370435423698</c:v>
                </c:pt>
                <c:pt idx="5">
                  <c:v>0.841848231278715</c:v>
                </c:pt>
                <c:pt idx="6">
                  <c:v>0.88697427850981858</c:v>
                </c:pt>
                <c:pt idx="7">
                  <c:v>0.92465974957370689</c:v>
                </c:pt>
                <c:pt idx="8">
                  <c:v>0.9762491434201801</c:v>
                </c:pt>
                <c:pt idx="9">
                  <c:v>1</c:v>
                </c:pt>
                <c:pt idx="10">
                  <c:v>0.37878137156412567</c:v>
                </c:pt>
                <c:pt idx="11">
                  <c:v>0.68196412702010734</c:v>
                </c:pt>
                <c:pt idx="12">
                  <c:v>0.8368478902762424</c:v>
                </c:pt>
                <c:pt idx="13">
                  <c:v>0.92244255579457546</c:v>
                </c:pt>
                <c:pt idx="14">
                  <c:v>0.97277682617176731</c:v>
                </c:pt>
                <c:pt idx="15">
                  <c:v>1.0099189369343222</c:v>
                </c:pt>
                <c:pt idx="16">
                  <c:v>1.0332665089586996</c:v>
                </c:pt>
                <c:pt idx="17">
                  <c:v>1.0534681881057855</c:v>
                </c:pt>
                <c:pt idx="18">
                  <c:v>1.0720775944118766</c:v>
                </c:pt>
                <c:pt idx="19">
                  <c:v>1.0884430979638868</c:v>
                </c:pt>
                <c:pt idx="20">
                  <c:v>1.1083535839492105</c:v>
                </c:pt>
                <c:pt idx="21">
                  <c:v>1.1312303547207123</c:v>
                </c:pt>
                <c:pt idx="22">
                  <c:v>1.1571489446271439</c:v>
                </c:pt>
                <c:pt idx="23">
                  <c:v>1.1846879500614742</c:v>
                </c:pt>
                <c:pt idx="24">
                  <c:v>1.2133300837486309</c:v>
                </c:pt>
                <c:pt idx="25">
                  <c:v>1.2411617699948703</c:v>
                </c:pt>
                <c:pt idx="26">
                  <c:v>1.2656047440609888</c:v>
                </c:pt>
                <c:pt idx="27">
                  <c:v>1.2881795949301946</c:v>
                </c:pt>
                <c:pt idx="28">
                  <c:v>1.3126240549065187</c:v>
                </c:pt>
                <c:pt idx="29">
                  <c:v>1.3387772889997374</c:v>
                </c:pt>
                <c:pt idx="30">
                  <c:v>1.3669456217745408</c:v>
                </c:pt>
                <c:pt idx="31">
                  <c:v>1.3960922463355927</c:v>
                </c:pt>
                <c:pt idx="32">
                  <c:v>1.4273208764260996</c:v>
                </c:pt>
                <c:pt idx="33">
                  <c:v>1.4601976923838871</c:v>
                </c:pt>
                <c:pt idx="34">
                  <c:v>1.4928610514248764</c:v>
                </c:pt>
                <c:pt idx="35">
                  <c:v>1.5241453283305904</c:v>
                </c:pt>
                <c:pt idx="36">
                  <c:v>1.5545965385533853</c:v>
                </c:pt>
                <c:pt idx="37">
                  <c:v>1.585498716433704</c:v>
                </c:pt>
                <c:pt idx="38">
                  <c:v>1.6175515455942941</c:v>
                </c:pt>
                <c:pt idx="39">
                  <c:v>1.6499131970058742</c:v>
                </c:pt>
                <c:pt idx="40">
                  <c:v>1.6827937834173092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Sheet1!$D$2</c:f>
              <c:strCache>
                <c:ptCount val="1"/>
                <c:pt idx="0">
                  <c:v>passenger jet energy consumption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Sheet1!$D$3:$D$43</c:f>
              <c:numCache>
                <c:formatCode>General</c:formatCode>
                <c:ptCount val="41"/>
                <c:pt idx="0">
                  <c:v>0.79069839203690462</c:v>
                </c:pt>
                <c:pt idx="1">
                  <c:v>0.80933680150697862</c:v>
                </c:pt>
                <c:pt idx="2">
                  <c:v>0.81529965175978436</c:v>
                </c:pt>
                <c:pt idx="3">
                  <c:v>0.83076472114208733</c:v>
                </c:pt>
                <c:pt idx="4">
                  <c:v>0.85009778860909613</c:v>
                </c:pt>
                <c:pt idx="5">
                  <c:v>0.89582287463129129</c:v>
                </c:pt>
                <c:pt idx="6">
                  <c:v>0.9428982581643367</c:v>
                </c:pt>
                <c:pt idx="7">
                  <c:v>0.96356908645777317</c:v>
                </c:pt>
                <c:pt idx="8">
                  <c:v>0.98701676375891889</c:v>
                </c:pt>
                <c:pt idx="9">
                  <c:v>1</c:v>
                </c:pt>
                <c:pt idx="10">
                  <c:v>0.48236623075110813</c:v>
                </c:pt>
                <c:pt idx="11">
                  <c:v>0.75038362595691233</c:v>
                </c:pt>
                <c:pt idx="12">
                  <c:v>0.86528318586188102</c:v>
                </c:pt>
                <c:pt idx="13">
                  <c:v>0.9119596714615591</c:v>
                </c:pt>
                <c:pt idx="14">
                  <c:v>0.93532795013855108</c:v>
                </c:pt>
                <c:pt idx="15">
                  <c:v>0.956207326367842</c:v>
                </c:pt>
                <c:pt idx="16">
                  <c:v>0.96347626097934858</c:v>
                </c:pt>
                <c:pt idx="17">
                  <c:v>0.96905363147767398</c:v>
                </c:pt>
                <c:pt idx="18">
                  <c:v>0.97646223675585586</c:v>
                </c:pt>
                <c:pt idx="19">
                  <c:v>0.98192314324000507</c:v>
                </c:pt>
                <c:pt idx="20">
                  <c:v>0.99034105062675759</c:v>
                </c:pt>
                <c:pt idx="21">
                  <c:v>1.0012119172132641</c:v>
                </c:pt>
                <c:pt idx="22">
                  <c:v>1.0147167220734343</c:v>
                </c:pt>
                <c:pt idx="23">
                  <c:v>1.0291509121581182</c:v>
                </c:pt>
                <c:pt idx="24">
                  <c:v>1.0437962656183708</c:v>
                </c:pt>
                <c:pt idx="25">
                  <c:v>1.0579476823123117</c:v>
                </c:pt>
                <c:pt idx="26">
                  <c:v>1.068781969330306</c:v>
                </c:pt>
                <c:pt idx="27">
                  <c:v>1.0780743146989422</c:v>
                </c:pt>
                <c:pt idx="28">
                  <c:v>1.0888161896394246</c:v>
                </c:pt>
                <c:pt idx="29">
                  <c:v>1.1003466079608903</c:v>
                </c:pt>
                <c:pt idx="30">
                  <c:v>1.1139375148767985</c:v>
                </c:pt>
                <c:pt idx="31">
                  <c:v>1.1275133134226805</c:v>
                </c:pt>
                <c:pt idx="32">
                  <c:v>1.1427437634539199</c:v>
                </c:pt>
                <c:pt idx="33">
                  <c:v>1.1586884488065095</c:v>
                </c:pt>
                <c:pt idx="34">
                  <c:v>1.1751170493479999</c:v>
                </c:pt>
                <c:pt idx="35">
                  <c:v>1.1903291769679951</c:v>
                </c:pt>
                <c:pt idx="36">
                  <c:v>1.2047100304139693</c:v>
                </c:pt>
                <c:pt idx="37">
                  <c:v>1.2180365248238207</c:v>
                </c:pt>
                <c:pt idx="38">
                  <c:v>1.2307141276598335</c:v>
                </c:pt>
                <c:pt idx="39">
                  <c:v>1.2426603247033854</c:v>
                </c:pt>
                <c:pt idx="40">
                  <c:v>1.254708641956461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77232"/>
        <c:axId val="1579875600"/>
        <c:extLst/>
      </c:lineChart>
      <c:catAx>
        <c:axId val="1579877232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75600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1579875600"/>
        <c:scaling>
          <c:orientation val="minMax"/>
          <c:max val="2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77232"/>
        <c:crossesAt val="11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2365406602634813"/>
          <c:w val="0.78131561679790029"/>
          <c:h val="0.67458664245775235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0.57602328799320135</c:v>
                </c:pt>
                <c:pt idx="1">
                  <c:v>0.55323040427492254</c:v>
                </c:pt>
                <c:pt idx="2">
                  <c:v>0.5254285633196859</c:v>
                </c:pt>
                <c:pt idx="3">
                  <c:v>0.47925324872120151</c:v>
                </c:pt>
                <c:pt idx="4">
                  <c:v>0.44701098217642388</c:v>
                </c:pt>
                <c:pt idx="5">
                  <c:v>0.3979098244130157</c:v>
                </c:pt>
                <c:pt idx="6">
                  <c:v>0.38783153028735651</c:v>
                </c:pt>
                <c:pt idx="7">
                  <c:v>0.39953685606605721</c:v>
                </c:pt>
                <c:pt idx="8">
                  <c:v>0.40003273611931051</c:v>
                </c:pt>
                <c:pt idx="9">
                  <c:v>0.39771106184246591</c:v>
                </c:pt>
                <c:pt idx="10">
                  <c:v>0.3983213995655327</c:v>
                </c:pt>
                <c:pt idx="11">
                  <c:v>0.39832866833311059</c:v>
                </c:pt>
                <c:pt idx="12">
                  <c:v>0.39816947320635537</c:v>
                </c:pt>
                <c:pt idx="13">
                  <c:v>0.40240437815147218</c:v>
                </c:pt>
                <c:pt idx="14">
                  <c:v>0.40566802982795053</c:v>
                </c:pt>
                <c:pt idx="15">
                  <c:v>0.41305616055892869</c:v>
                </c:pt>
                <c:pt idx="16">
                  <c:v>0.41553069599639858</c:v>
                </c:pt>
                <c:pt idx="17">
                  <c:v>0.41884917460613041</c:v>
                </c:pt>
                <c:pt idx="18">
                  <c:v>0.42084449369648291</c:v>
                </c:pt>
                <c:pt idx="19">
                  <c:v>0.4223962689887748</c:v>
                </c:pt>
                <c:pt idx="20">
                  <c:v>0.42317841014116891</c:v>
                </c:pt>
                <c:pt idx="21">
                  <c:v>0.42385913841583128</c:v>
                </c:pt>
                <c:pt idx="22">
                  <c:v>0.42461320240075862</c:v>
                </c:pt>
                <c:pt idx="23">
                  <c:v>0.42572960240568902</c:v>
                </c:pt>
                <c:pt idx="24">
                  <c:v>0.42504036498873948</c:v>
                </c:pt>
                <c:pt idx="25">
                  <c:v>0.42614300471782213</c:v>
                </c:pt>
                <c:pt idx="26">
                  <c:v>0.42687692218382162</c:v>
                </c:pt>
                <c:pt idx="27">
                  <c:v>0.42679271441784672</c:v>
                </c:pt>
                <c:pt idx="28">
                  <c:v>0.42643297201222019</c:v>
                </c:pt>
                <c:pt idx="29">
                  <c:v>0.42545037116735501</c:v>
                </c:pt>
                <c:pt idx="30">
                  <c:v>0.42343310631631292</c:v>
                </c:pt>
                <c:pt idx="31">
                  <c:v>0.4234335762445407</c:v>
                </c:pt>
                <c:pt idx="32">
                  <c:v>0.42253127448378069</c:v>
                </c:pt>
                <c:pt idx="33">
                  <c:v>0.42147221870748741</c:v>
                </c:pt>
                <c:pt idx="34">
                  <c:v>0.41954601762268662</c:v>
                </c:pt>
                <c:pt idx="35">
                  <c:v>0.41774229972839211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0.42397674197388058</c:v>
                </c:pt>
                <c:pt idx="1">
                  <c:v>0.44676959572507752</c:v>
                </c:pt>
                <c:pt idx="2">
                  <c:v>0.47457143668031398</c:v>
                </c:pt>
                <c:pt idx="3">
                  <c:v>0.52074671986395626</c:v>
                </c:pt>
                <c:pt idx="4">
                  <c:v>0.55298904934271942</c:v>
                </c:pt>
                <c:pt idx="5">
                  <c:v>0.60209017558698441</c:v>
                </c:pt>
                <c:pt idx="6">
                  <c:v>0.61216843355176709</c:v>
                </c:pt>
                <c:pt idx="7">
                  <c:v>0.60046314393394296</c:v>
                </c:pt>
                <c:pt idx="8">
                  <c:v>0.59996726381131504</c:v>
                </c:pt>
                <c:pt idx="9">
                  <c:v>0.6022889713822267</c:v>
                </c:pt>
                <c:pt idx="10">
                  <c:v>0.6016785679107175</c:v>
                </c:pt>
                <c:pt idx="11">
                  <c:v>0.60167133166688935</c:v>
                </c:pt>
                <c:pt idx="12">
                  <c:v>0.60183049383045717</c:v>
                </c:pt>
                <c:pt idx="13">
                  <c:v>0.59759562184852788</c:v>
                </c:pt>
                <c:pt idx="14">
                  <c:v>0.5943319702387504</c:v>
                </c:pt>
                <c:pt idx="15">
                  <c:v>0.58694383944107131</c:v>
                </c:pt>
                <c:pt idx="16">
                  <c:v>0.58446933621307873</c:v>
                </c:pt>
                <c:pt idx="17">
                  <c:v>0.58115079309894324</c:v>
                </c:pt>
                <c:pt idx="18">
                  <c:v>0.57915547423817482</c:v>
                </c:pt>
                <c:pt idx="19">
                  <c:v>0.57760369905026554</c:v>
                </c:pt>
                <c:pt idx="20">
                  <c:v>0.57682158992434029</c:v>
                </c:pt>
                <c:pt idx="21">
                  <c:v>0.57614086158416866</c:v>
                </c:pt>
                <c:pt idx="22">
                  <c:v>0.57538682981622324</c:v>
                </c:pt>
                <c:pt idx="23">
                  <c:v>0.57427042986800203</c:v>
                </c:pt>
                <c:pt idx="24">
                  <c:v>0.57495960270170465</c:v>
                </c:pt>
                <c:pt idx="25">
                  <c:v>0.57385699528217793</c:v>
                </c:pt>
                <c:pt idx="26">
                  <c:v>0.57312311013413864</c:v>
                </c:pt>
                <c:pt idx="27">
                  <c:v>0.57320728558215328</c:v>
                </c:pt>
                <c:pt idx="28">
                  <c:v>0.57356702798777981</c:v>
                </c:pt>
                <c:pt idx="29">
                  <c:v>0.57454962876655535</c:v>
                </c:pt>
                <c:pt idx="30">
                  <c:v>0.57656689368368708</c:v>
                </c:pt>
                <c:pt idx="31">
                  <c:v>0.5765664237554593</c:v>
                </c:pt>
                <c:pt idx="32">
                  <c:v>0.57746875746743487</c:v>
                </c:pt>
                <c:pt idx="33">
                  <c:v>0.57852778135783189</c:v>
                </c:pt>
                <c:pt idx="34">
                  <c:v>0.58045398237731338</c:v>
                </c:pt>
                <c:pt idx="35">
                  <c:v>0.58225773249913215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77776"/>
        <c:axId val="1579889200"/>
      </c:lineChart>
      <c:catAx>
        <c:axId val="1579877776"/>
        <c:scaling>
          <c:orientation val="minMax"/>
          <c:max val="36"/>
        </c:scaling>
        <c:delete val="0"/>
        <c:axPos val="b"/>
        <c:numFmt formatCode="0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9200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157988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7776"/>
        <c:crossesAt val="6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2000664577202245"/>
          <c:w val="0.7077077865266842"/>
          <c:h val="0.6782340627120780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1.5508020000000001E-2</c:v>
                </c:pt>
                <c:pt idx="1">
                  <c:v>1.406145E-2</c:v>
                </c:pt>
                <c:pt idx="2">
                  <c:v>1.891176E-2</c:v>
                </c:pt>
                <c:pt idx="3">
                  <c:v>1.3753700000000001E-2</c:v>
                </c:pt>
                <c:pt idx="4">
                  <c:v>1.4079299999999999E-2</c:v>
                </c:pt>
                <c:pt idx="5">
                  <c:v>1.385961E-2</c:v>
                </c:pt>
                <c:pt idx="6">
                  <c:v>1.4004000000000001E-2</c:v>
                </c:pt>
                <c:pt idx="7">
                  <c:v>1.4063900000000001E-2</c:v>
                </c:pt>
                <c:pt idx="8">
                  <c:v>1.408238E-2</c:v>
                </c:pt>
                <c:pt idx="9">
                  <c:v>1.409647E-2</c:v>
                </c:pt>
                <c:pt idx="10">
                  <c:v>1.41986E-2</c:v>
                </c:pt>
                <c:pt idx="11">
                  <c:v>1.4168129999999999E-2</c:v>
                </c:pt>
                <c:pt idx="12">
                  <c:v>1.417646E-2</c:v>
                </c:pt>
                <c:pt idx="13">
                  <c:v>1.420536E-2</c:v>
                </c:pt>
                <c:pt idx="14">
                  <c:v>1.4200910000000001E-2</c:v>
                </c:pt>
                <c:pt idx="15">
                  <c:v>1.4302769999999999E-2</c:v>
                </c:pt>
                <c:pt idx="16">
                  <c:v>1.424695E-2</c:v>
                </c:pt>
                <c:pt idx="17">
                  <c:v>1.4280019999999999E-2</c:v>
                </c:pt>
                <c:pt idx="18">
                  <c:v>1.4270359999999999E-2</c:v>
                </c:pt>
                <c:pt idx="19">
                  <c:v>1.4271239999999999E-2</c:v>
                </c:pt>
                <c:pt idx="20">
                  <c:v>1.427256E-2</c:v>
                </c:pt>
                <c:pt idx="21">
                  <c:v>1.427585E-2</c:v>
                </c:pt>
                <c:pt idx="22">
                  <c:v>1.4278280000000001E-2</c:v>
                </c:pt>
                <c:pt idx="23">
                  <c:v>1.428164E-2</c:v>
                </c:pt>
                <c:pt idx="24">
                  <c:v>1.427237E-2</c:v>
                </c:pt>
                <c:pt idx="25">
                  <c:v>1.429123E-2</c:v>
                </c:pt>
                <c:pt idx="26">
                  <c:v>1.4285809999999999E-2</c:v>
                </c:pt>
                <c:pt idx="27">
                  <c:v>1.428418E-2</c:v>
                </c:pt>
                <c:pt idx="28">
                  <c:v>1.4288759999999999E-2</c:v>
                </c:pt>
                <c:pt idx="29">
                  <c:v>1.4287660000000001E-2</c:v>
                </c:pt>
                <c:pt idx="30">
                  <c:v>1.4288479999999999E-2</c:v>
                </c:pt>
                <c:pt idx="31">
                  <c:v>1.430852E-2</c:v>
                </c:pt>
                <c:pt idx="32">
                  <c:v>1.4301100000000001E-2</c:v>
                </c:pt>
                <c:pt idx="33">
                  <c:v>1.4307810000000001E-2</c:v>
                </c:pt>
                <c:pt idx="34">
                  <c:v>1.4305470000000001E-2</c:v>
                </c:pt>
                <c:pt idx="35">
                  <c:v>1.430528E-2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subcompact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4.4674140000000001E-2</c:v>
                </c:pt>
                <c:pt idx="1">
                  <c:v>4.320947E-2</c:v>
                </c:pt>
                <c:pt idx="2">
                  <c:v>4.9750699999999988E-2</c:v>
                </c:pt>
                <c:pt idx="3">
                  <c:v>4.55536E-2</c:v>
                </c:pt>
                <c:pt idx="4">
                  <c:v>4.5800680000000003E-2</c:v>
                </c:pt>
                <c:pt idx="5">
                  <c:v>3.9159609999999997E-2</c:v>
                </c:pt>
                <c:pt idx="6">
                  <c:v>5.0478189999999999E-2</c:v>
                </c:pt>
                <c:pt idx="7">
                  <c:v>4.6830429999999999E-2</c:v>
                </c:pt>
                <c:pt idx="8">
                  <c:v>4.5830889999999999E-2</c:v>
                </c:pt>
                <c:pt idx="9">
                  <c:v>4.5329189999999998E-2</c:v>
                </c:pt>
                <c:pt idx="10">
                  <c:v>4.5770650000000003E-2</c:v>
                </c:pt>
                <c:pt idx="11">
                  <c:v>4.5284400000000002E-2</c:v>
                </c:pt>
                <c:pt idx="12">
                  <c:v>4.4953010000000002E-2</c:v>
                </c:pt>
                <c:pt idx="13">
                  <c:v>4.553223E-2</c:v>
                </c:pt>
                <c:pt idx="14">
                  <c:v>4.5048640000000001E-2</c:v>
                </c:pt>
                <c:pt idx="15">
                  <c:v>4.583247E-2</c:v>
                </c:pt>
                <c:pt idx="16">
                  <c:v>4.4622019999999998E-2</c:v>
                </c:pt>
                <c:pt idx="17">
                  <c:v>4.5076809999999988E-2</c:v>
                </c:pt>
                <c:pt idx="18">
                  <c:v>4.465562E-2</c:v>
                </c:pt>
                <c:pt idx="19">
                  <c:v>4.4722360000000003E-2</c:v>
                </c:pt>
                <c:pt idx="20">
                  <c:v>4.4585920000000001E-2</c:v>
                </c:pt>
                <c:pt idx="21">
                  <c:v>4.4578300000000001E-2</c:v>
                </c:pt>
                <c:pt idx="22">
                  <c:v>4.455775E-2</c:v>
                </c:pt>
                <c:pt idx="23">
                  <c:v>4.4567589999999997E-2</c:v>
                </c:pt>
                <c:pt idx="24">
                  <c:v>4.4228169999999997E-2</c:v>
                </c:pt>
                <c:pt idx="25">
                  <c:v>4.459598E-2</c:v>
                </c:pt>
                <c:pt idx="26">
                  <c:v>4.4370300000000001E-2</c:v>
                </c:pt>
                <c:pt idx="27">
                  <c:v>4.4239290000000001E-2</c:v>
                </c:pt>
                <c:pt idx="28">
                  <c:v>4.4209350000000001E-2</c:v>
                </c:pt>
                <c:pt idx="29">
                  <c:v>4.4087540000000001E-2</c:v>
                </c:pt>
                <c:pt idx="30">
                  <c:v>4.3931850000000001E-2</c:v>
                </c:pt>
                <c:pt idx="31">
                  <c:v>4.4298900000000002E-2</c:v>
                </c:pt>
                <c:pt idx="32">
                  <c:v>4.400627E-2</c:v>
                </c:pt>
                <c:pt idx="33">
                  <c:v>4.4049940000000003E-2</c:v>
                </c:pt>
                <c:pt idx="34">
                  <c:v>4.3861039999999997E-2</c:v>
                </c:pt>
                <c:pt idx="35">
                  <c:v>4.3882190000000001E-2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compact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0.19630512</c:v>
                </c:pt>
                <c:pt idx="1">
                  <c:v>0.17639115999999999</c:v>
                </c:pt>
                <c:pt idx="2">
                  <c:v>0.16206493</c:v>
                </c:pt>
                <c:pt idx="3">
                  <c:v>0.14821749000000001</c:v>
                </c:pt>
                <c:pt idx="4">
                  <c:v>0.14679635999999999</c:v>
                </c:pt>
                <c:pt idx="5">
                  <c:v>0.13045275000000001</c:v>
                </c:pt>
                <c:pt idx="6">
                  <c:v>0.15542033</c:v>
                </c:pt>
                <c:pt idx="7">
                  <c:v>0.14933737999999999</c:v>
                </c:pt>
                <c:pt idx="8">
                  <c:v>0.14649595000000001</c:v>
                </c:pt>
                <c:pt idx="9">
                  <c:v>0.14428924000000001</c:v>
                </c:pt>
                <c:pt idx="10">
                  <c:v>0.14449861999999999</c:v>
                </c:pt>
                <c:pt idx="11">
                  <c:v>0.14360602</c:v>
                </c:pt>
                <c:pt idx="12">
                  <c:v>0.14320688000000001</c:v>
                </c:pt>
                <c:pt idx="13">
                  <c:v>0.14425476000000001</c:v>
                </c:pt>
                <c:pt idx="14">
                  <c:v>0.14297893</c:v>
                </c:pt>
                <c:pt idx="15">
                  <c:v>0.14502323</c:v>
                </c:pt>
                <c:pt idx="16">
                  <c:v>0.14171073000000001</c:v>
                </c:pt>
                <c:pt idx="17">
                  <c:v>0.1427321</c:v>
                </c:pt>
                <c:pt idx="18">
                  <c:v>0.14154204000000001</c:v>
                </c:pt>
                <c:pt idx="19">
                  <c:v>0.14156236</c:v>
                </c:pt>
                <c:pt idx="20">
                  <c:v>0.14110454</c:v>
                </c:pt>
                <c:pt idx="21">
                  <c:v>0.14099805000000001</c:v>
                </c:pt>
                <c:pt idx="22">
                  <c:v>0.14082296</c:v>
                </c:pt>
                <c:pt idx="23">
                  <c:v>0.14082433999999999</c:v>
                </c:pt>
                <c:pt idx="24">
                  <c:v>0.13984993000000001</c:v>
                </c:pt>
                <c:pt idx="25">
                  <c:v>0.14070394</c:v>
                </c:pt>
                <c:pt idx="26">
                  <c:v>0.14005028</c:v>
                </c:pt>
                <c:pt idx="27">
                  <c:v>0.13969773999999999</c:v>
                </c:pt>
                <c:pt idx="28">
                  <c:v>0.13954406999999999</c:v>
                </c:pt>
                <c:pt idx="29">
                  <c:v>0.13918631000000001</c:v>
                </c:pt>
                <c:pt idx="30">
                  <c:v>0.13875309999999999</c:v>
                </c:pt>
                <c:pt idx="31">
                  <c:v>0.13960723999999999</c:v>
                </c:pt>
                <c:pt idx="32">
                  <c:v>0.13883284000000001</c:v>
                </c:pt>
                <c:pt idx="33">
                  <c:v>0.13889761</c:v>
                </c:pt>
                <c:pt idx="34">
                  <c:v>0.13837374</c:v>
                </c:pt>
                <c:pt idx="35">
                  <c:v>0.13840440000000001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large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9.702282000000001E-2</c:v>
                </c:pt>
                <c:pt idx="1">
                  <c:v>0.10204742</c:v>
                </c:pt>
                <c:pt idx="2">
                  <c:v>0.10149024</c:v>
                </c:pt>
                <c:pt idx="3">
                  <c:v>0.14449653000000001</c:v>
                </c:pt>
                <c:pt idx="4">
                  <c:v>0.14731916</c:v>
                </c:pt>
                <c:pt idx="5">
                  <c:v>0.16163897999999999</c:v>
                </c:pt>
                <c:pt idx="6">
                  <c:v>0.1189241</c:v>
                </c:pt>
                <c:pt idx="7">
                  <c:v>0.12643281000000001</c:v>
                </c:pt>
                <c:pt idx="8">
                  <c:v>0.12680180999999999</c:v>
                </c:pt>
                <c:pt idx="9">
                  <c:v>0.12677695</c:v>
                </c:pt>
                <c:pt idx="10">
                  <c:v>0.12500090999999999</c:v>
                </c:pt>
                <c:pt idx="11">
                  <c:v>0.1244632</c:v>
                </c:pt>
                <c:pt idx="12">
                  <c:v>0.12340437</c:v>
                </c:pt>
                <c:pt idx="13">
                  <c:v>0.12072768</c:v>
                </c:pt>
                <c:pt idx="14">
                  <c:v>0.12111732</c:v>
                </c:pt>
                <c:pt idx="15">
                  <c:v>0.11768431</c:v>
                </c:pt>
                <c:pt idx="16">
                  <c:v>0.12063438</c:v>
                </c:pt>
                <c:pt idx="17">
                  <c:v>0.11841524</c:v>
                </c:pt>
                <c:pt idx="18">
                  <c:v>0.11901525</c:v>
                </c:pt>
                <c:pt idx="19">
                  <c:v>0.11813070000000001</c:v>
                </c:pt>
                <c:pt idx="20">
                  <c:v>0.11790659000000001</c:v>
                </c:pt>
                <c:pt idx="21">
                  <c:v>0.1173086</c:v>
                </c:pt>
                <c:pt idx="22">
                  <c:v>0.11693151</c:v>
                </c:pt>
                <c:pt idx="23">
                  <c:v>0.11620945000000001</c:v>
                </c:pt>
                <c:pt idx="24">
                  <c:v>0.11692253</c:v>
                </c:pt>
                <c:pt idx="25">
                  <c:v>0.11520268</c:v>
                </c:pt>
                <c:pt idx="26">
                  <c:v>0.11537163</c:v>
                </c:pt>
                <c:pt idx="27">
                  <c:v>0.11528209</c:v>
                </c:pt>
                <c:pt idx="28">
                  <c:v>0.11496318</c:v>
                </c:pt>
                <c:pt idx="29">
                  <c:v>0.11490166</c:v>
                </c:pt>
                <c:pt idx="30">
                  <c:v>0.1149708</c:v>
                </c:pt>
                <c:pt idx="31">
                  <c:v>0.11345867</c:v>
                </c:pt>
                <c:pt idx="32">
                  <c:v>0.11398695</c:v>
                </c:pt>
                <c:pt idx="33">
                  <c:v>0.11347338999999999</c:v>
                </c:pt>
                <c:pt idx="34">
                  <c:v>0.11371913</c:v>
                </c:pt>
                <c:pt idx="35">
                  <c:v>0.11328771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crossover utility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0.22266317999999999</c:v>
                </c:pt>
                <c:pt idx="1">
                  <c:v>0.24267736000000001</c:v>
                </c:pt>
                <c:pt idx="2">
                  <c:v>0.26341284999999998</c:v>
                </c:pt>
                <c:pt idx="3">
                  <c:v>0.27546837000000002</c:v>
                </c:pt>
                <c:pt idx="4">
                  <c:v>0.26277814999999999</c:v>
                </c:pt>
                <c:pt idx="5">
                  <c:v>0.25677921999999997</c:v>
                </c:pt>
                <c:pt idx="6">
                  <c:v>0.31620247000000001</c:v>
                </c:pt>
                <c:pt idx="7">
                  <c:v>0.31424182000000001</c:v>
                </c:pt>
                <c:pt idx="8">
                  <c:v>0.31466259000000002</c:v>
                </c:pt>
                <c:pt idx="9">
                  <c:v>0.31697296000000003</c:v>
                </c:pt>
                <c:pt idx="10">
                  <c:v>0.32165661000000001</c:v>
                </c:pt>
                <c:pt idx="11">
                  <c:v>0.32272796999999998</c:v>
                </c:pt>
                <c:pt idx="12">
                  <c:v>0.32651729000000002</c:v>
                </c:pt>
                <c:pt idx="13">
                  <c:v>0.33171992</c:v>
                </c:pt>
                <c:pt idx="14">
                  <c:v>0.33213686999999997</c:v>
                </c:pt>
                <c:pt idx="15">
                  <c:v>0.33833071999999997</c:v>
                </c:pt>
                <c:pt idx="16">
                  <c:v>0.33448274</c:v>
                </c:pt>
                <c:pt idx="17">
                  <c:v>0.33872026999999999</c:v>
                </c:pt>
                <c:pt idx="18">
                  <c:v>0.33852539999999998</c:v>
                </c:pt>
                <c:pt idx="19">
                  <c:v>0.34078049999999988</c:v>
                </c:pt>
                <c:pt idx="20">
                  <c:v>0.34184115999999998</c:v>
                </c:pt>
                <c:pt idx="21">
                  <c:v>0.34331778000000002</c:v>
                </c:pt>
                <c:pt idx="22">
                  <c:v>0.34457491000000001</c:v>
                </c:pt>
                <c:pt idx="23">
                  <c:v>0.34618020999999999</c:v>
                </c:pt>
                <c:pt idx="24">
                  <c:v>0.34575630000000002</c:v>
                </c:pt>
                <c:pt idx="25">
                  <c:v>0.34891714000000001</c:v>
                </c:pt>
                <c:pt idx="26">
                  <c:v>0.34908654</c:v>
                </c:pt>
                <c:pt idx="27">
                  <c:v>0.34968075999999998</c:v>
                </c:pt>
                <c:pt idx="28">
                  <c:v>0.35065637</c:v>
                </c:pt>
                <c:pt idx="29">
                  <c:v>0.35115027999999998</c:v>
                </c:pt>
                <c:pt idx="30">
                  <c:v>0.35143184999999999</c:v>
                </c:pt>
                <c:pt idx="31">
                  <c:v>0.35427362000000001</c:v>
                </c:pt>
                <c:pt idx="32">
                  <c:v>0.35383235000000002</c:v>
                </c:pt>
                <c:pt idx="33">
                  <c:v>0.35501017000000001</c:v>
                </c:pt>
                <c:pt idx="34">
                  <c:v>0.35499427000000011</c:v>
                </c:pt>
                <c:pt idx="35">
                  <c:v>0.35614558000000002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midsize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Sheet1!$G$2:$G$37</c:f>
              <c:numCache>
                <c:formatCode>General</c:formatCode>
                <c:ptCount val="36"/>
                <c:pt idx="0">
                  <c:v>0.42382679000000001</c:v>
                </c:pt>
                <c:pt idx="1">
                  <c:v>0.42161326999999998</c:v>
                </c:pt>
                <c:pt idx="2">
                  <c:v>0.40436954000000003</c:v>
                </c:pt>
                <c:pt idx="3">
                  <c:v>0.37251007000000003</c:v>
                </c:pt>
                <c:pt idx="4">
                  <c:v>0.38322638999999997</c:v>
                </c:pt>
                <c:pt idx="5">
                  <c:v>0.39810978000000002</c:v>
                </c:pt>
                <c:pt idx="6">
                  <c:v>0.34497051000000001</c:v>
                </c:pt>
                <c:pt idx="7">
                  <c:v>0.34909382</c:v>
                </c:pt>
                <c:pt idx="8">
                  <c:v>0.35212639000000001</c:v>
                </c:pt>
                <c:pt idx="9">
                  <c:v>0.35253506000000001</c:v>
                </c:pt>
                <c:pt idx="10">
                  <c:v>0.34887424</c:v>
                </c:pt>
                <c:pt idx="11">
                  <c:v>0.34975013999999999</c:v>
                </c:pt>
                <c:pt idx="12">
                  <c:v>0.34774227000000002</c:v>
                </c:pt>
                <c:pt idx="13">
                  <c:v>0.34356003000000002</c:v>
                </c:pt>
                <c:pt idx="14">
                  <c:v>0.34451744000000001</c:v>
                </c:pt>
                <c:pt idx="15">
                  <c:v>0.33882599000000002</c:v>
                </c:pt>
                <c:pt idx="16">
                  <c:v>0.34430321000000003</c:v>
                </c:pt>
                <c:pt idx="17">
                  <c:v>0.34077510999999999</c:v>
                </c:pt>
                <c:pt idx="18">
                  <c:v>0.34199108</c:v>
                </c:pt>
                <c:pt idx="19">
                  <c:v>0.34053284</c:v>
                </c:pt>
                <c:pt idx="20">
                  <c:v>0.34028900000000001</c:v>
                </c:pt>
                <c:pt idx="21">
                  <c:v>0.33952128999999998</c:v>
                </c:pt>
                <c:pt idx="22">
                  <c:v>0.33883449999999998</c:v>
                </c:pt>
                <c:pt idx="23">
                  <c:v>0.33793674000000001</c:v>
                </c:pt>
                <c:pt idx="24">
                  <c:v>0.33897063999999999</c:v>
                </c:pt>
                <c:pt idx="25">
                  <c:v>0.33628894999999998</c:v>
                </c:pt>
                <c:pt idx="26">
                  <c:v>0.33683513999999998</c:v>
                </c:pt>
                <c:pt idx="27">
                  <c:v>0.33681582999999998</c:v>
                </c:pt>
                <c:pt idx="28">
                  <c:v>0.33633816000000011</c:v>
                </c:pt>
                <c:pt idx="29">
                  <c:v>0.33638659999999998</c:v>
                </c:pt>
                <c:pt idx="30">
                  <c:v>0.33662375999999999</c:v>
                </c:pt>
                <c:pt idx="31">
                  <c:v>0.33405322999999998</c:v>
                </c:pt>
                <c:pt idx="32">
                  <c:v>0.33504063000000001</c:v>
                </c:pt>
                <c:pt idx="33">
                  <c:v>0.33426060000000002</c:v>
                </c:pt>
                <c:pt idx="34">
                  <c:v>0.33474628000000001</c:v>
                </c:pt>
                <c:pt idx="35">
                  <c:v>0.33397457000000003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7024"/>
        <c:axId val="1579887568"/>
      </c:lineChart>
      <c:catAx>
        <c:axId val="1579887024"/>
        <c:scaling>
          <c:orientation val="minMax"/>
          <c:max val="36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7568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1579887568"/>
        <c:scaling>
          <c:orientation val="minMax"/>
          <c:max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7024"/>
        <c:crossesAt val="6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05475357247011"/>
          <c:y val="0.2034088732257239"/>
          <c:w val="0.7077077865266842"/>
          <c:h val="0.6948318352583766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small pickup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4.2725319999999997E-2</c:v>
                </c:pt>
                <c:pt idx="1">
                  <c:v>5.9742419999999997E-2</c:v>
                </c:pt>
                <c:pt idx="2">
                  <c:v>3.8733289999999997E-2</c:v>
                </c:pt>
                <c:pt idx="3">
                  <c:v>3.7434589999999997E-2</c:v>
                </c:pt>
                <c:pt idx="4">
                  <c:v>3.6532479999999999E-2</c:v>
                </c:pt>
                <c:pt idx="5">
                  <c:v>4.0792040000000002E-2</c:v>
                </c:pt>
                <c:pt idx="6">
                  <c:v>3.3450210000000001E-2</c:v>
                </c:pt>
                <c:pt idx="7">
                  <c:v>3.4818769999999999E-2</c:v>
                </c:pt>
                <c:pt idx="8">
                  <c:v>3.510253E-2</c:v>
                </c:pt>
                <c:pt idx="9">
                  <c:v>3.5275389999999997E-2</c:v>
                </c:pt>
                <c:pt idx="10">
                  <c:v>3.4963859999999999E-2</c:v>
                </c:pt>
                <c:pt idx="11">
                  <c:v>3.5035900000000002E-2</c:v>
                </c:pt>
                <c:pt idx="12">
                  <c:v>3.4850989999999998E-2</c:v>
                </c:pt>
                <c:pt idx="13">
                  <c:v>3.43491E-2</c:v>
                </c:pt>
                <c:pt idx="14">
                  <c:v>3.4503609999999997E-2</c:v>
                </c:pt>
                <c:pt idx="15">
                  <c:v>3.3923580000000002E-2</c:v>
                </c:pt>
                <c:pt idx="16">
                  <c:v>3.455155E-2</c:v>
                </c:pt>
                <c:pt idx="17">
                  <c:v>3.4130389999999997E-2</c:v>
                </c:pt>
                <c:pt idx="18">
                  <c:v>3.4293669999999998E-2</c:v>
                </c:pt>
                <c:pt idx="19">
                  <c:v>3.4180019999999998E-2</c:v>
                </c:pt>
                <c:pt idx="20">
                  <c:v>3.4201860000000001E-2</c:v>
                </c:pt>
                <c:pt idx="21">
                  <c:v>3.4108689999999997E-2</c:v>
                </c:pt>
                <c:pt idx="22">
                  <c:v>3.4042030000000001E-2</c:v>
                </c:pt>
                <c:pt idx="23">
                  <c:v>3.3931210000000003E-2</c:v>
                </c:pt>
                <c:pt idx="24">
                  <c:v>3.4097219999999998E-2</c:v>
                </c:pt>
                <c:pt idx="25">
                  <c:v>3.3760350000000001E-2</c:v>
                </c:pt>
                <c:pt idx="26">
                  <c:v>3.3845670000000001E-2</c:v>
                </c:pt>
                <c:pt idx="27">
                  <c:v>3.3854580000000002E-2</c:v>
                </c:pt>
                <c:pt idx="28">
                  <c:v>3.3814150000000001E-2</c:v>
                </c:pt>
                <c:pt idx="29">
                  <c:v>3.3827360000000001E-2</c:v>
                </c:pt>
                <c:pt idx="30">
                  <c:v>3.3873279999999999E-2</c:v>
                </c:pt>
                <c:pt idx="31">
                  <c:v>3.3556019999999999E-2</c:v>
                </c:pt>
                <c:pt idx="32">
                  <c:v>3.3698069999999997E-2</c:v>
                </c:pt>
                <c:pt idx="33">
                  <c:v>3.360834E-2</c:v>
                </c:pt>
                <c:pt idx="34">
                  <c:v>3.3688000000000003E-2</c:v>
                </c:pt>
                <c:pt idx="35">
                  <c:v>3.3608949999999999E-2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vans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0.11516309</c:v>
                </c:pt>
                <c:pt idx="1">
                  <c:v>0.11397488</c:v>
                </c:pt>
                <c:pt idx="2">
                  <c:v>9.2608510000000005E-2</c:v>
                </c:pt>
                <c:pt idx="3">
                  <c:v>8.0667580000000003E-2</c:v>
                </c:pt>
                <c:pt idx="4">
                  <c:v>7.4197660000000012E-2</c:v>
                </c:pt>
                <c:pt idx="5">
                  <c:v>7.1888750000000001E-2</c:v>
                </c:pt>
                <c:pt idx="6">
                  <c:v>8.1948340000000008E-2</c:v>
                </c:pt>
                <c:pt idx="7">
                  <c:v>8.0314380000000019E-2</c:v>
                </c:pt>
                <c:pt idx="8">
                  <c:v>7.923645E-2</c:v>
                </c:pt>
                <c:pt idx="9">
                  <c:v>7.8624989999999992E-2</c:v>
                </c:pt>
                <c:pt idx="10">
                  <c:v>7.8364799999999998E-2</c:v>
                </c:pt>
                <c:pt idx="11">
                  <c:v>7.8113779999999994E-2</c:v>
                </c:pt>
                <c:pt idx="12">
                  <c:v>7.8651150000000003E-2</c:v>
                </c:pt>
                <c:pt idx="13">
                  <c:v>7.9148990000000002E-2</c:v>
                </c:pt>
                <c:pt idx="14">
                  <c:v>7.8669180000000005E-2</c:v>
                </c:pt>
                <c:pt idx="15">
                  <c:v>7.9383900000000007E-2</c:v>
                </c:pt>
                <c:pt idx="16">
                  <c:v>7.8263170000000007E-2</c:v>
                </c:pt>
                <c:pt idx="17">
                  <c:v>7.8727370000000005E-2</c:v>
                </c:pt>
                <c:pt idx="18">
                  <c:v>7.8317659999999997E-2</c:v>
                </c:pt>
                <c:pt idx="19">
                  <c:v>7.8600480000000014E-2</c:v>
                </c:pt>
                <c:pt idx="20">
                  <c:v>7.8476219999999999E-2</c:v>
                </c:pt>
                <c:pt idx="21">
                  <c:v>7.8467380000000003E-2</c:v>
                </c:pt>
                <c:pt idx="22">
                  <c:v>7.843617E-2</c:v>
                </c:pt>
                <c:pt idx="23">
                  <c:v>7.8469999999999998E-2</c:v>
                </c:pt>
                <c:pt idx="24">
                  <c:v>7.811237E-2</c:v>
                </c:pt>
                <c:pt idx="25">
                  <c:v>7.8503719999999999E-2</c:v>
                </c:pt>
                <c:pt idx="26">
                  <c:v>7.8271350000000003E-2</c:v>
                </c:pt>
                <c:pt idx="27">
                  <c:v>7.8131619999999999E-2</c:v>
                </c:pt>
                <c:pt idx="28">
                  <c:v>7.8100859999999994E-2</c:v>
                </c:pt>
                <c:pt idx="29">
                  <c:v>7.7975379999999997E-2</c:v>
                </c:pt>
                <c:pt idx="30">
                  <c:v>7.7808509999999997E-2</c:v>
                </c:pt>
                <c:pt idx="31">
                  <c:v>7.8203239999999993E-2</c:v>
                </c:pt>
                <c:pt idx="32">
                  <c:v>7.7899549999999998E-2</c:v>
                </c:pt>
                <c:pt idx="33">
                  <c:v>7.7938709999999994E-2</c:v>
                </c:pt>
                <c:pt idx="34">
                  <c:v>7.7747119999999989E-2</c:v>
                </c:pt>
                <c:pt idx="35">
                  <c:v>7.78166E-2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utility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0.11243127</c:v>
                </c:pt>
                <c:pt idx="1">
                  <c:v>0.11396081</c:v>
                </c:pt>
                <c:pt idx="2">
                  <c:v>9.0616959999999996E-2</c:v>
                </c:pt>
                <c:pt idx="3">
                  <c:v>9.8307270000000002E-2</c:v>
                </c:pt>
                <c:pt idx="4">
                  <c:v>0.10054377</c:v>
                </c:pt>
                <c:pt idx="5">
                  <c:v>9.776486999999999E-2</c:v>
                </c:pt>
                <c:pt idx="6">
                  <c:v>9.1576599999999994E-2</c:v>
                </c:pt>
                <c:pt idx="7">
                  <c:v>9.1727710000000004E-2</c:v>
                </c:pt>
                <c:pt idx="8">
                  <c:v>9.0817140000000005E-2</c:v>
                </c:pt>
                <c:pt idx="9">
                  <c:v>8.9932330000000005E-2</c:v>
                </c:pt>
                <c:pt idx="10">
                  <c:v>8.9433399999999996E-2</c:v>
                </c:pt>
                <c:pt idx="11">
                  <c:v>8.876465E-2</c:v>
                </c:pt>
                <c:pt idx="12">
                  <c:v>8.8080370000000005E-2</c:v>
                </c:pt>
                <c:pt idx="13">
                  <c:v>8.7513730000000012E-2</c:v>
                </c:pt>
                <c:pt idx="14">
                  <c:v>8.7151189999999989E-2</c:v>
                </c:pt>
                <c:pt idx="15">
                  <c:v>8.6698200000000017E-2</c:v>
                </c:pt>
                <c:pt idx="16">
                  <c:v>8.6496200000000009E-2</c:v>
                </c:pt>
                <c:pt idx="17">
                  <c:v>8.6069320000000005E-2</c:v>
                </c:pt>
                <c:pt idx="18">
                  <c:v>8.5831769999999988E-2</c:v>
                </c:pt>
                <c:pt idx="19">
                  <c:v>8.5450120000000004E-2</c:v>
                </c:pt>
                <c:pt idx="20">
                  <c:v>8.5170460000000003E-2</c:v>
                </c:pt>
                <c:pt idx="21">
                  <c:v>8.4895269999999995E-2</c:v>
                </c:pt>
                <c:pt idx="22">
                  <c:v>8.4634609999999985E-2</c:v>
                </c:pt>
                <c:pt idx="23">
                  <c:v>8.4388039999999997E-2</c:v>
                </c:pt>
                <c:pt idx="24">
                  <c:v>8.4217840000000002E-2</c:v>
                </c:pt>
                <c:pt idx="25">
                  <c:v>8.3933539999999987E-2</c:v>
                </c:pt>
                <c:pt idx="26">
                  <c:v>8.3767130000000009E-2</c:v>
                </c:pt>
                <c:pt idx="27">
                  <c:v>8.3598080000000005E-2</c:v>
                </c:pt>
                <c:pt idx="28">
                  <c:v>8.3411879999999994E-2</c:v>
                </c:pt>
                <c:pt idx="29">
                  <c:v>8.3247859999999993E-2</c:v>
                </c:pt>
                <c:pt idx="30">
                  <c:v>8.3102929999999992E-2</c:v>
                </c:pt>
                <c:pt idx="31">
                  <c:v>8.2872299999999996E-2</c:v>
                </c:pt>
                <c:pt idx="32">
                  <c:v>8.276406E-2</c:v>
                </c:pt>
                <c:pt idx="33">
                  <c:v>8.260830999999999E-2</c:v>
                </c:pt>
                <c:pt idx="34">
                  <c:v>8.2484889999999991E-2</c:v>
                </c:pt>
                <c:pt idx="35">
                  <c:v>8.2321080000000005E-2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large pickup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0.19464819</c:v>
                </c:pt>
                <c:pt idx="1">
                  <c:v>0.20141817000000001</c:v>
                </c:pt>
                <c:pt idx="2">
                  <c:v>0.18737043</c:v>
                </c:pt>
                <c:pt idx="3">
                  <c:v>0.19595423000000001</c:v>
                </c:pt>
                <c:pt idx="4">
                  <c:v>0.19323666</c:v>
                </c:pt>
                <c:pt idx="5">
                  <c:v>0.19407458999999999</c:v>
                </c:pt>
                <c:pt idx="6">
                  <c:v>0.20614853</c:v>
                </c:pt>
                <c:pt idx="7">
                  <c:v>0.20299724999999999</c:v>
                </c:pt>
                <c:pt idx="8">
                  <c:v>0.20425398</c:v>
                </c:pt>
                <c:pt idx="9">
                  <c:v>0.20561958</c:v>
                </c:pt>
                <c:pt idx="10">
                  <c:v>0.20655643000000001</c:v>
                </c:pt>
                <c:pt idx="11">
                  <c:v>0.20716091</c:v>
                </c:pt>
                <c:pt idx="12">
                  <c:v>0.20778136999999999</c:v>
                </c:pt>
                <c:pt idx="13">
                  <c:v>0.20852175000000001</c:v>
                </c:pt>
                <c:pt idx="14">
                  <c:v>0.20890251000000001</c:v>
                </c:pt>
                <c:pt idx="15">
                  <c:v>0.20970894000000001</c:v>
                </c:pt>
                <c:pt idx="16">
                  <c:v>0.20988628000000001</c:v>
                </c:pt>
                <c:pt idx="17">
                  <c:v>0.2104954</c:v>
                </c:pt>
                <c:pt idx="18">
                  <c:v>0.21076022999999999</c:v>
                </c:pt>
                <c:pt idx="19">
                  <c:v>0.21125429000000001</c:v>
                </c:pt>
                <c:pt idx="20">
                  <c:v>0.21155449000000001</c:v>
                </c:pt>
                <c:pt idx="21">
                  <c:v>0.21185471</c:v>
                </c:pt>
                <c:pt idx="22">
                  <c:v>0.21216172999999999</c:v>
                </c:pt>
                <c:pt idx="23">
                  <c:v>0.21244468999999999</c:v>
                </c:pt>
                <c:pt idx="24">
                  <c:v>0.21258237999999999</c:v>
                </c:pt>
                <c:pt idx="25">
                  <c:v>0.21297986999999999</c:v>
                </c:pt>
                <c:pt idx="26">
                  <c:v>0.21311854999999999</c:v>
                </c:pt>
                <c:pt idx="27">
                  <c:v>0.21328583000000001</c:v>
                </c:pt>
                <c:pt idx="28">
                  <c:v>0.21349414999999999</c:v>
                </c:pt>
                <c:pt idx="29">
                  <c:v>0.21368032000000001</c:v>
                </c:pt>
                <c:pt idx="30">
                  <c:v>0.21383467</c:v>
                </c:pt>
                <c:pt idx="31">
                  <c:v>0.21416313000000001</c:v>
                </c:pt>
                <c:pt idx="32">
                  <c:v>0.21423368000000001</c:v>
                </c:pt>
                <c:pt idx="33">
                  <c:v>0.21442240000000001</c:v>
                </c:pt>
                <c:pt idx="34">
                  <c:v>0.21455178999999999</c:v>
                </c:pt>
                <c:pt idx="35">
                  <c:v>0.21476376</c:v>
                </c:pt>
              </c:numCache>
            </c:numRef>
          </c:val>
          <c:smooth val="0"/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crossover utility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Sheet1!$F$2:$F$37</c:f>
              <c:numCache>
                <c:formatCode>General</c:formatCode>
                <c:ptCount val="36"/>
                <c:pt idx="0">
                  <c:v>0.53503255999999999</c:v>
                </c:pt>
                <c:pt idx="1">
                  <c:v>0.51090340000000001</c:v>
                </c:pt>
                <c:pt idx="2">
                  <c:v>0.59067059999999993</c:v>
                </c:pt>
                <c:pt idx="3">
                  <c:v>0.58763646000000003</c:v>
                </c:pt>
                <c:pt idx="4">
                  <c:v>0.59548951999999999</c:v>
                </c:pt>
                <c:pt idx="5">
                  <c:v>0.59547961999999999</c:v>
                </c:pt>
                <c:pt idx="6">
                  <c:v>0.58687602999999999</c:v>
                </c:pt>
                <c:pt idx="7">
                  <c:v>0.59014182999999998</c:v>
                </c:pt>
                <c:pt idx="8">
                  <c:v>0.59058998000000007</c:v>
                </c:pt>
                <c:pt idx="9">
                  <c:v>0.59054753999999998</c:v>
                </c:pt>
                <c:pt idx="10">
                  <c:v>0.59068142000000001</c:v>
                </c:pt>
                <c:pt idx="11">
                  <c:v>0.59092517999999994</c:v>
                </c:pt>
                <c:pt idx="12">
                  <c:v>0.59063620000000006</c:v>
                </c:pt>
                <c:pt idx="13">
                  <c:v>0.59046646999999997</c:v>
                </c:pt>
                <c:pt idx="14">
                  <c:v>0.59077309</c:v>
                </c:pt>
                <c:pt idx="15">
                  <c:v>0.59028501000000011</c:v>
                </c:pt>
                <c:pt idx="16">
                  <c:v>0.59080337999999999</c:v>
                </c:pt>
                <c:pt idx="17">
                  <c:v>0.59057724</c:v>
                </c:pt>
                <c:pt idx="18">
                  <c:v>0.59079658999999995</c:v>
                </c:pt>
                <c:pt idx="19">
                  <c:v>0.59051505000000004</c:v>
                </c:pt>
                <c:pt idx="20">
                  <c:v>0.59059718999999999</c:v>
                </c:pt>
                <c:pt idx="21">
                  <c:v>0.59067345999999998</c:v>
                </c:pt>
                <c:pt idx="22">
                  <c:v>0.59072553999999999</c:v>
                </c:pt>
                <c:pt idx="23">
                  <c:v>0.59076587999999997</c:v>
                </c:pt>
                <c:pt idx="24">
                  <c:v>0.59099029000000003</c:v>
                </c:pt>
                <c:pt idx="25">
                  <c:v>0.59082266999999999</c:v>
                </c:pt>
                <c:pt idx="26">
                  <c:v>0.59099760000000001</c:v>
                </c:pt>
                <c:pt idx="27">
                  <c:v>0.59112980000000004</c:v>
                </c:pt>
                <c:pt idx="28">
                  <c:v>0.59117898999999996</c:v>
                </c:pt>
                <c:pt idx="29">
                  <c:v>0.59126904999999996</c:v>
                </c:pt>
                <c:pt idx="30">
                  <c:v>0.59138040000000003</c:v>
                </c:pt>
                <c:pt idx="31">
                  <c:v>0.5912057300000001</c:v>
                </c:pt>
                <c:pt idx="32">
                  <c:v>0.59140450999999994</c:v>
                </c:pt>
                <c:pt idx="33">
                  <c:v>0.59142243999999999</c:v>
                </c:pt>
                <c:pt idx="34">
                  <c:v>0.59152832</c:v>
                </c:pt>
                <c:pt idx="35">
                  <c:v>0.5914895200000001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73968"/>
        <c:axId val="1579875056"/>
      </c:lineChart>
      <c:catAx>
        <c:axId val="1579873968"/>
        <c:scaling>
          <c:orientation val="minMax"/>
          <c:max val="36"/>
        </c:scaling>
        <c:delete val="0"/>
        <c:axPos val="b"/>
        <c:numFmt formatCode="General" sourceLinked="0"/>
        <c:majorTickMark val="out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5056"/>
        <c:crosses val="autoZero"/>
        <c:auto val="1"/>
        <c:lblAlgn val="ctr"/>
        <c:lblOffset val="100"/>
        <c:tickLblSkip val="10"/>
        <c:tickMarkSkip val="5"/>
        <c:noMultiLvlLbl val="1"/>
      </c:catAx>
      <c:valAx>
        <c:axId val="1579875056"/>
        <c:scaling>
          <c:orientation val="minMax"/>
          <c:max val="0.7000000000000000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3968"/>
        <c:crossesAt val="6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21957599414170453"/>
          <c:w val="0.62903923923221328"/>
          <c:h val="0.69379569108757333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gasoline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9.0407753909999986</c:v>
                </c:pt>
                <c:pt idx="1">
                  <c:v>10.097530273</c:v>
                </c:pt>
                <c:pt idx="2">
                  <c:v>10.904072266</c:v>
                </c:pt>
                <c:pt idx="3">
                  <c:v>11.514680664</c:v>
                </c:pt>
                <c:pt idx="4">
                  <c:v>11.883265625</c:v>
                </c:pt>
                <c:pt idx="5">
                  <c:v>14.082525391000001</c:v>
                </c:pt>
                <c:pt idx="6">
                  <c:v>14.017841797000001</c:v>
                </c:pt>
                <c:pt idx="7">
                  <c:v>14.083393555000001</c:v>
                </c:pt>
                <c:pt idx="8">
                  <c:v>13.337987305</c:v>
                </c:pt>
                <c:pt idx="9">
                  <c:v>13.714628906</c:v>
                </c:pt>
                <c:pt idx="10">
                  <c:v>10.939134766</c:v>
                </c:pt>
                <c:pt idx="11">
                  <c:v>12.052352538999999</c:v>
                </c:pt>
                <c:pt idx="12">
                  <c:v>12.720887695</c:v>
                </c:pt>
                <c:pt idx="13">
                  <c:v>12.793218749999999</c:v>
                </c:pt>
                <c:pt idx="14">
                  <c:v>13.006905272999999</c:v>
                </c:pt>
                <c:pt idx="15">
                  <c:v>13.238745117000001</c:v>
                </c:pt>
                <c:pt idx="16">
                  <c:v>13.088287108999999</c:v>
                </c:pt>
                <c:pt idx="17">
                  <c:v>12.855216797000001</c:v>
                </c:pt>
                <c:pt idx="18">
                  <c:v>12.867703125</c:v>
                </c:pt>
                <c:pt idx="19">
                  <c:v>12.861571289</c:v>
                </c:pt>
                <c:pt idx="20">
                  <c:v>12.811827148000001</c:v>
                </c:pt>
                <c:pt idx="21">
                  <c:v>12.812267578</c:v>
                </c:pt>
                <c:pt idx="22">
                  <c:v>12.742403319999999</c:v>
                </c:pt>
                <c:pt idx="23">
                  <c:v>12.719728516</c:v>
                </c:pt>
                <c:pt idx="24">
                  <c:v>12.695611328</c:v>
                </c:pt>
                <c:pt idx="25">
                  <c:v>12.574363281</c:v>
                </c:pt>
                <c:pt idx="26">
                  <c:v>12.410173828</c:v>
                </c:pt>
                <c:pt idx="27">
                  <c:v>12.292038086</c:v>
                </c:pt>
                <c:pt idx="28">
                  <c:v>12.200244141000001</c:v>
                </c:pt>
                <c:pt idx="29">
                  <c:v>12.073955077999999</c:v>
                </c:pt>
                <c:pt idx="30">
                  <c:v>11.945897460999999</c:v>
                </c:pt>
                <c:pt idx="31">
                  <c:v>11.899667968999999</c:v>
                </c:pt>
                <c:pt idx="32">
                  <c:v>11.884223633</c:v>
                </c:pt>
                <c:pt idx="33">
                  <c:v>11.770601562</c:v>
                </c:pt>
                <c:pt idx="34">
                  <c:v>11.70709375</c:v>
                </c:pt>
                <c:pt idx="35">
                  <c:v>11.730043945</c:v>
                </c:pt>
                <c:pt idx="36">
                  <c:v>11.678203125</c:v>
                </c:pt>
                <c:pt idx="37">
                  <c:v>11.610184569999999</c:v>
                </c:pt>
                <c:pt idx="38">
                  <c:v>11.528878905999999</c:v>
                </c:pt>
                <c:pt idx="39">
                  <c:v>11.39034375</c:v>
                </c:pt>
                <c:pt idx="40">
                  <c:v>11.238860352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flex fuel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1.2262182619999999</c:v>
                </c:pt>
                <c:pt idx="1">
                  <c:v>1.5897796630000001</c:v>
                </c:pt>
                <c:pt idx="2">
                  <c:v>2.0774987789999999</c:v>
                </c:pt>
                <c:pt idx="3">
                  <c:v>1.9515532229999999</c:v>
                </c:pt>
                <c:pt idx="4">
                  <c:v>2.5980285639999998</c:v>
                </c:pt>
                <c:pt idx="5">
                  <c:v>1.4482249760000001</c:v>
                </c:pt>
                <c:pt idx="6">
                  <c:v>1.6495726319999999</c:v>
                </c:pt>
                <c:pt idx="7">
                  <c:v>1.1526737060000001</c:v>
                </c:pt>
                <c:pt idx="8">
                  <c:v>1.467855103</c:v>
                </c:pt>
                <c:pt idx="9">
                  <c:v>0.997348083</c:v>
                </c:pt>
                <c:pt idx="10">
                  <c:v>0.73360089100000003</c:v>
                </c:pt>
                <c:pt idx="11">
                  <c:v>0.75382293700000003</c:v>
                </c:pt>
                <c:pt idx="12">
                  <c:v>0.7860025020000001</c:v>
                </c:pt>
                <c:pt idx="13">
                  <c:v>0.79142614700000002</c:v>
                </c:pt>
                <c:pt idx="14">
                  <c:v>0.80812262000000001</c:v>
                </c:pt>
                <c:pt idx="15">
                  <c:v>0.82258856200000008</c:v>
                </c:pt>
                <c:pt idx="16">
                  <c:v>0.81409326199999998</c:v>
                </c:pt>
                <c:pt idx="17">
                  <c:v>0.80148620600000009</c:v>
                </c:pt>
                <c:pt idx="18">
                  <c:v>0.80081988500000001</c:v>
                </c:pt>
                <c:pt idx="19">
                  <c:v>0.79952288799999993</c:v>
                </c:pt>
                <c:pt idx="20">
                  <c:v>0.79201049800000001</c:v>
                </c:pt>
                <c:pt idx="21">
                  <c:v>0.79222369400000003</c:v>
                </c:pt>
                <c:pt idx="22">
                  <c:v>0.78748797599999998</c:v>
                </c:pt>
                <c:pt idx="23">
                  <c:v>0.78666455099999999</c:v>
                </c:pt>
                <c:pt idx="24">
                  <c:v>0.78691577099999999</c:v>
                </c:pt>
                <c:pt idx="25">
                  <c:v>0.78166436799999994</c:v>
                </c:pt>
                <c:pt idx="26">
                  <c:v>0.77378552200000006</c:v>
                </c:pt>
                <c:pt idx="27">
                  <c:v>0.7685364990000001</c:v>
                </c:pt>
                <c:pt idx="28">
                  <c:v>0.76481512499999993</c:v>
                </c:pt>
                <c:pt idx="29">
                  <c:v>0.76032788100000004</c:v>
                </c:pt>
                <c:pt idx="30">
                  <c:v>0.754129944</c:v>
                </c:pt>
                <c:pt idx="31">
                  <c:v>0.75314715600000004</c:v>
                </c:pt>
                <c:pt idx="32">
                  <c:v>0.75457238800000004</c:v>
                </c:pt>
                <c:pt idx="33">
                  <c:v>0.750022034</c:v>
                </c:pt>
                <c:pt idx="34">
                  <c:v>0.74914703399999993</c:v>
                </c:pt>
                <c:pt idx="35">
                  <c:v>0.7546134029999999</c:v>
                </c:pt>
                <c:pt idx="36">
                  <c:v>0.75381311000000006</c:v>
                </c:pt>
                <c:pt idx="37">
                  <c:v>0.75283837900000006</c:v>
                </c:pt>
                <c:pt idx="38">
                  <c:v>0.75110394299999994</c:v>
                </c:pt>
                <c:pt idx="39">
                  <c:v>0.74637078899999998</c:v>
                </c:pt>
                <c:pt idx="40">
                  <c:v>0.740609619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diesel</c:v>
                </c:pt>
              </c:strCache>
            </c:strRef>
          </c:tx>
          <c:spPr>
            <a:solidFill>
              <a:schemeClr val="accent2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0.18065390000000001</c:v>
                </c:pt>
                <c:pt idx="1">
                  <c:v>0.116449478</c:v>
                </c:pt>
                <c:pt idx="2">
                  <c:v>0.22331294300000001</c:v>
                </c:pt>
                <c:pt idx="3">
                  <c:v>0.237079132</c:v>
                </c:pt>
                <c:pt idx="4">
                  <c:v>0.16232577500000001</c:v>
                </c:pt>
                <c:pt idx="5">
                  <c:v>9.9188582999999997E-2</c:v>
                </c:pt>
                <c:pt idx="6">
                  <c:v>3.0794188E-2</c:v>
                </c:pt>
                <c:pt idx="7">
                  <c:v>5.2116375E-2</c:v>
                </c:pt>
                <c:pt idx="8">
                  <c:v>5.7635264999999998E-2</c:v>
                </c:pt>
                <c:pt idx="9">
                  <c:v>5.0351333999999998E-2</c:v>
                </c:pt>
                <c:pt idx="10">
                  <c:v>4.9841205999999999E-2</c:v>
                </c:pt>
                <c:pt idx="11">
                  <c:v>8.9804016E-2</c:v>
                </c:pt>
                <c:pt idx="12">
                  <c:v>0.12011808</c:v>
                </c:pt>
                <c:pt idx="13">
                  <c:v>0.112051727</c:v>
                </c:pt>
                <c:pt idx="14">
                  <c:v>0.11000154099999999</c:v>
                </c:pt>
                <c:pt idx="15">
                  <c:v>0.11318103</c:v>
                </c:pt>
                <c:pt idx="16">
                  <c:v>0.11089607999999999</c:v>
                </c:pt>
                <c:pt idx="17">
                  <c:v>0.109635422</c:v>
                </c:pt>
                <c:pt idx="18">
                  <c:v>0.112175644</c:v>
                </c:pt>
                <c:pt idx="19">
                  <c:v>0.114483818</c:v>
                </c:pt>
                <c:pt idx="20">
                  <c:v>0.117734924</c:v>
                </c:pt>
                <c:pt idx="21">
                  <c:v>0.117945541</c:v>
                </c:pt>
                <c:pt idx="22">
                  <c:v>0.119541313</c:v>
                </c:pt>
                <c:pt idx="23">
                  <c:v>0.12061363999999999</c:v>
                </c:pt>
                <c:pt idx="24">
                  <c:v>0.122966782</c:v>
                </c:pt>
                <c:pt idx="25">
                  <c:v>0.123545456</c:v>
                </c:pt>
                <c:pt idx="26">
                  <c:v>0.124026573</c:v>
                </c:pt>
                <c:pt idx="27">
                  <c:v>0.123409805</c:v>
                </c:pt>
                <c:pt idx="28">
                  <c:v>0.124031326</c:v>
                </c:pt>
                <c:pt idx="29">
                  <c:v>0.123783752</c:v>
                </c:pt>
                <c:pt idx="30">
                  <c:v>0.123159615</c:v>
                </c:pt>
                <c:pt idx="31">
                  <c:v>0.123239601</c:v>
                </c:pt>
                <c:pt idx="32">
                  <c:v>0.12380785399999999</c:v>
                </c:pt>
                <c:pt idx="33">
                  <c:v>0.122213074</c:v>
                </c:pt>
                <c:pt idx="34">
                  <c:v>0.12285241700000001</c:v>
                </c:pt>
                <c:pt idx="35">
                  <c:v>0.122564911</c:v>
                </c:pt>
                <c:pt idx="36">
                  <c:v>0.12313597900000001</c:v>
                </c:pt>
                <c:pt idx="37">
                  <c:v>0.121815338</c:v>
                </c:pt>
                <c:pt idx="38">
                  <c:v>0.123366745</c:v>
                </c:pt>
                <c:pt idx="39">
                  <c:v>0.120697968</c:v>
                </c:pt>
                <c:pt idx="40">
                  <c:v>0.119930916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battery electric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1.257066E-3</c:v>
                </c:pt>
                <c:pt idx="1">
                  <c:v>7.2001560000000001E-3</c:v>
                </c:pt>
                <c:pt idx="2">
                  <c:v>1.6128963E-2</c:v>
                </c:pt>
                <c:pt idx="3">
                  <c:v>8.7796722000000008E-2</c:v>
                </c:pt>
                <c:pt idx="4">
                  <c:v>5.0867572999999999E-2</c:v>
                </c:pt>
                <c:pt idx="5">
                  <c:v>7.3010329999999998E-2</c:v>
                </c:pt>
                <c:pt idx="6">
                  <c:v>8.9353064999999995E-2</c:v>
                </c:pt>
                <c:pt idx="7">
                  <c:v>0.106692734</c:v>
                </c:pt>
                <c:pt idx="8">
                  <c:v>0.19108699000000001</c:v>
                </c:pt>
                <c:pt idx="9">
                  <c:v>0.21301745599999999</c:v>
                </c:pt>
                <c:pt idx="10">
                  <c:v>0.15273809799999999</c:v>
                </c:pt>
                <c:pt idx="11">
                  <c:v>0.15097729500000001</c:v>
                </c:pt>
                <c:pt idx="12">
                  <c:v>0.16589457699999999</c:v>
                </c:pt>
                <c:pt idx="13">
                  <c:v>0.174914032</c:v>
                </c:pt>
                <c:pt idx="14">
                  <c:v>0.19006141700000001</c:v>
                </c:pt>
                <c:pt idx="15">
                  <c:v>0.20279145800000001</c:v>
                </c:pt>
                <c:pt idx="16">
                  <c:v>0.21735948199999999</c:v>
                </c:pt>
                <c:pt idx="17">
                  <c:v>0.23333438100000001</c:v>
                </c:pt>
                <c:pt idx="18">
                  <c:v>0.26235940600000002</c:v>
                </c:pt>
                <c:pt idx="19">
                  <c:v>0.29718078599999997</c:v>
                </c:pt>
                <c:pt idx="20">
                  <c:v>0.34310577399999997</c:v>
                </c:pt>
                <c:pt idx="21">
                  <c:v>0.39509387200000001</c:v>
                </c:pt>
                <c:pt idx="22">
                  <c:v>0.45050769000000002</c:v>
                </c:pt>
                <c:pt idx="23">
                  <c:v>0.51262884499999994</c:v>
                </c:pt>
                <c:pt idx="24">
                  <c:v>0.57742456100000006</c:v>
                </c:pt>
                <c:pt idx="25">
                  <c:v>0.64102990699999995</c:v>
                </c:pt>
                <c:pt idx="26">
                  <c:v>0.70368121299999997</c:v>
                </c:pt>
                <c:pt idx="27">
                  <c:v>0.76973327600000008</c:v>
                </c:pt>
                <c:pt idx="28">
                  <c:v>0.83960607900000006</c:v>
                </c:pt>
                <c:pt idx="29">
                  <c:v>0.90267810100000001</c:v>
                </c:pt>
                <c:pt idx="30">
                  <c:v>0.9676649169999999</c:v>
                </c:pt>
                <c:pt idx="31">
                  <c:v>1.0241773679999999</c:v>
                </c:pt>
                <c:pt idx="32">
                  <c:v>1.078443848</c:v>
                </c:pt>
                <c:pt idx="33">
                  <c:v>1.1252365719999999</c:v>
                </c:pt>
                <c:pt idx="34">
                  <c:v>1.1744907229999999</c:v>
                </c:pt>
                <c:pt idx="35">
                  <c:v>1.228842285</c:v>
                </c:pt>
                <c:pt idx="36">
                  <c:v>1.2860317379999999</c:v>
                </c:pt>
                <c:pt idx="37">
                  <c:v>1.342908081</c:v>
                </c:pt>
                <c:pt idx="38">
                  <c:v>1.3982384029999999</c:v>
                </c:pt>
                <c:pt idx="39">
                  <c:v>1.4455346680000001</c:v>
                </c:pt>
                <c:pt idx="40">
                  <c:v>1.4914660639999999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PHEV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</c:v>
                </c:pt>
                <c:pt idx="1">
                  <c:v>4.8059599999999997E-3</c:v>
                </c:pt>
                <c:pt idx="2">
                  <c:v>5.5501766000000001E-2</c:v>
                </c:pt>
                <c:pt idx="3">
                  <c:v>7.9119124999999998E-2</c:v>
                </c:pt>
                <c:pt idx="4">
                  <c:v>7.2841041999999995E-2</c:v>
                </c:pt>
                <c:pt idx="5">
                  <c:v>6.6656242000000004E-2</c:v>
                </c:pt>
                <c:pt idx="6">
                  <c:v>8.2531593E-2</c:v>
                </c:pt>
                <c:pt idx="7">
                  <c:v>0.12794549599999999</c:v>
                </c:pt>
                <c:pt idx="8">
                  <c:v>0.120324387</c:v>
                </c:pt>
                <c:pt idx="9">
                  <c:v>9.1660950000000005E-2</c:v>
                </c:pt>
                <c:pt idx="10">
                  <c:v>5.189262E-2</c:v>
                </c:pt>
                <c:pt idx="11">
                  <c:v>6.3743740000000007E-2</c:v>
                </c:pt>
                <c:pt idx="12">
                  <c:v>6.8649718999999998E-2</c:v>
                </c:pt>
                <c:pt idx="13">
                  <c:v>6.9915840000000007E-2</c:v>
                </c:pt>
                <c:pt idx="14">
                  <c:v>7.3596503999999993E-2</c:v>
                </c:pt>
                <c:pt idx="15">
                  <c:v>9.9263023000000006E-2</c:v>
                </c:pt>
                <c:pt idx="16">
                  <c:v>0.181888046</c:v>
                </c:pt>
                <c:pt idx="17">
                  <c:v>0.209743179</c:v>
                </c:pt>
                <c:pt idx="18">
                  <c:v>0.226216309</c:v>
                </c:pt>
                <c:pt idx="19">
                  <c:v>0.23156037900000001</c:v>
                </c:pt>
                <c:pt idx="20">
                  <c:v>0.24066122400000001</c:v>
                </c:pt>
                <c:pt idx="21">
                  <c:v>0.246941681</c:v>
                </c:pt>
                <c:pt idx="22">
                  <c:v>0.25573971600000001</c:v>
                </c:pt>
                <c:pt idx="23">
                  <c:v>0.26238555899999999</c:v>
                </c:pt>
                <c:pt idx="24">
                  <c:v>0.26864236499999999</c:v>
                </c:pt>
                <c:pt idx="25">
                  <c:v>0.271755829</c:v>
                </c:pt>
                <c:pt idx="26">
                  <c:v>0.273419525</c:v>
                </c:pt>
                <c:pt idx="27">
                  <c:v>0.27547033700000001</c:v>
                </c:pt>
                <c:pt idx="28">
                  <c:v>0.27806295800000003</c:v>
                </c:pt>
                <c:pt idx="29">
                  <c:v>0.27769061299999998</c:v>
                </c:pt>
                <c:pt idx="30">
                  <c:v>0.27915686000000001</c:v>
                </c:pt>
                <c:pt idx="31">
                  <c:v>0.27930181900000001</c:v>
                </c:pt>
                <c:pt idx="32">
                  <c:v>0.27964919999999999</c:v>
                </c:pt>
                <c:pt idx="33">
                  <c:v>0.27823910499999999</c:v>
                </c:pt>
                <c:pt idx="34">
                  <c:v>0.27749954199999999</c:v>
                </c:pt>
                <c:pt idx="35">
                  <c:v>0.27846774299999999</c:v>
                </c:pt>
                <c:pt idx="36">
                  <c:v>0.28051657099999999</c:v>
                </c:pt>
                <c:pt idx="37">
                  <c:v>0.281011597</c:v>
                </c:pt>
                <c:pt idx="38">
                  <c:v>0.28242883299999999</c:v>
                </c:pt>
                <c:pt idx="39">
                  <c:v>0.28238085899999998</c:v>
                </c:pt>
                <c:pt idx="40">
                  <c:v>0.283204803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hybrid electric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0.28979837000000003</c:v>
                </c:pt>
                <c:pt idx="1">
                  <c:v>0.28320300300000001</c:v>
                </c:pt>
                <c:pt idx="2">
                  <c:v>0.41782574500000003</c:v>
                </c:pt>
                <c:pt idx="3">
                  <c:v>0.50177477999999998</c:v>
                </c:pt>
                <c:pt idx="4">
                  <c:v>0.50015176400000005</c:v>
                </c:pt>
                <c:pt idx="5">
                  <c:v>0.48887783800000001</c:v>
                </c:pt>
                <c:pt idx="6">
                  <c:v>0.40554657</c:v>
                </c:pt>
                <c:pt idx="7">
                  <c:v>0.39800582899999998</c:v>
                </c:pt>
                <c:pt idx="8">
                  <c:v>0.34099533100000001</c:v>
                </c:pt>
                <c:pt idx="9">
                  <c:v>0.39758990500000002</c:v>
                </c:pt>
                <c:pt idx="10">
                  <c:v>0.34088650500000001</c:v>
                </c:pt>
                <c:pt idx="11">
                  <c:v>0.39743466199999999</c:v>
                </c:pt>
                <c:pt idx="12">
                  <c:v>0.43771893299999998</c:v>
                </c:pt>
                <c:pt idx="13">
                  <c:v>0.45704547099999998</c:v>
                </c:pt>
                <c:pt idx="14">
                  <c:v>0.48282897899999999</c:v>
                </c:pt>
                <c:pt idx="15">
                  <c:v>0.511039032</c:v>
                </c:pt>
                <c:pt idx="16">
                  <c:v>0.57452764899999997</c:v>
                </c:pt>
                <c:pt idx="17">
                  <c:v>0.60853454600000001</c:v>
                </c:pt>
                <c:pt idx="18">
                  <c:v>0.64308911099999999</c:v>
                </c:pt>
                <c:pt idx="19">
                  <c:v>0.670878906</c:v>
                </c:pt>
                <c:pt idx="20">
                  <c:v>0.70622936999999997</c:v>
                </c:pt>
                <c:pt idx="21">
                  <c:v>0.73791522199999993</c:v>
                </c:pt>
                <c:pt idx="22">
                  <c:v>0.76852996800000006</c:v>
                </c:pt>
                <c:pt idx="23">
                  <c:v>0.79923864700000002</c:v>
                </c:pt>
                <c:pt idx="24">
                  <c:v>0.83051190199999991</c:v>
                </c:pt>
                <c:pt idx="25">
                  <c:v>0.854788879</c:v>
                </c:pt>
                <c:pt idx="26">
                  <c:v>0.87617346200000001</c:v>
                </c:pt>
                <c:pt idx="27">
                  <c:v>0.90019341999999991</c:v>
                </c:pt>
                <c:pt idx="28">
                  <c:v>0.92691095000000001</c:v>
                </c:pt>
                <c:pt idx="29">
                  <c:v>0.94744763200000004</c:v>
                </c:pt>
                <c:pt idx="30">
                  <c:v>0.97188153099999997</c:v>
                </c:pt>
                <c:pt idx="31">
                  <c:v>1.002281677</c:v>
                </c:pt>
                <c:pt idx="32">
                  <c:v>1.0325728759999999</c:v>
                </c:pt>
                <c:pt idx="33">
                  <c:v>1.0550811769999999</c:v>
                </c:pt>
                <c:pt idx="34">
                  <c:v>1.081459961</c:v>
                </c:pt>
                <c:pt idx="35">
                  <c:v>1.1149132079999999</c:v>
                </c:pt>
                <c:pt idx="36">
                  <c:v>1.147971802</c:v>
                </c:pt>
                <c:pt idx="37">
                  <c:v>1.176941528</c:v>
                </c:pt>
                <c:pt idx="38">
                  <c:v>1.2063953860000001</c:v>
                </c:pt>
                <c:pt idx="39">
                  <c:v>1.2279163820000001</c:v>
                </c:pt>
                <c:pt idx="40">
                  <c:v>1.2493228759999999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5.9136294999999998E-2</c:v>
                </c:pt>
                <c:pt idx="1">
                  <c:v>5.8342388000000002E-2</c:v>
                </c:pt>
                <c:pt idx="2">
                  <c:v>9.7900120000000007E-3</c:v>
                </c:pt>
                <c:pt idx="3">
                  <c:v>8.704481E-3</c:v>
                </c:pt>
                <c:pt idx="4">
                  <c:v>1.0260577E-2</c:v>
                </c:pt>
                <c:pt idx="5">
                  <c:v>2.6052334999999999E-2</c:v>
                </c:pt>
                <c:pt idx="6">
                  <c:v>3.8123666E-2</c:v>
                </c:pt>
                <c:pt idx="7">
                  <c:v>3.7117323000000001E-2</c:v>
                </c:pt>
                <c:pt idx="8">
                  <c:v>1.8173827E-2</c:v>
                </c:pt>
                <c:pt idx="9">
                  <c:v>1.8057826999999999E-2</c:v>
                </c:pt>
                <c:pt idx="10">
                  <c:v>1.3413961E-2</c:v>
                </c:pt>
                <c:pt idx="11">
                  <c:v>1.4766021000000001E-2</c:v>
                </c:pt>
                <c:pt idx="12">
                  <c:v>1.5679457000000001E-2</c:v>
                </c:pt>
                <c:pt idx="13">
                  <c:v>1.5921774999999999E-2</c:v>
                </c:pt>
                <c:pt idx="14">
                  <c:v>1.6355396000000001E-2</c:v>
                </c:pt>
                <c:pt idx="15">
                  <c:v>1.6811472000000001E-2</c:v>
                </c:pt>
                <c:pt idx="16">
                  <c:v>1.6890381999999999E-2</c:v>
                </c:pt>
                <c:pt idx="17">
                  <c:v>1.6779586999999999E-2</c:v>
                </c:pt>
                <c:pt idx="18">
                  <c:v>1.6945766000000001E-2</c:v>
                </c:pt>
                <c:pt idx="19">
                  <c:v>1.7094179000000001E-2</c:v>
                </c:pt>
                <c:pt idx="20">
                  <c:v>1.7181575000000001E-2</c:v>
                </c:pt>
                <c:pt idx="21">
                  <c:v>1.7386868999999999E-2</c:v>
                </c:pt>
                <c:pt idx="22">
                  <c:v>1.7487817999999999E-2</c:v>
                </c:pt>
                <c:pt idx="23">
                  <c:v>1.7663714E-2</c:v>
                </c:pt>
                <c:pt idx="24">
                  <c:v>1.7843154E-2</c:v>
                </c:pt>
                <c:pt idx="25">
                  <c:v>1.7890637000000001E-2</c:v>
                </c:pt>
                <c:pt idx="26">
                  <c:v>1.7870608999999999E-2</c:v>
                </c:pt>
                <c:pt idx="27">
                  <c:v>1.7910117999999999E-2</c:v>
                </c:pt>
                <c:pt idx="28">
                  <c:v>1.7989478999999999E-2</c:v>
                </c:pt>
                <c:pt idx="29">
                  <c:v>1.8006543999999999E-2</c:v>
                </c:pt>
                <c:pt idx="30">
                  <c:v>1.8021631E-2</c:v>
                </c:pt>
                <c:pt idx="31">
                  <c:v>1.8147684000000001E-2</c:v>
                </c:pt>
                <c:pt idx="32">
                  <c:v>1.8313257999999999E-2</c:v>
                </c:pt>
                <c:pt idx="33">
                  <c:v>1.8327587999999999E-2</c:v>
                </c:pt>
                <c:pt idx="34">
                  <c:v>1.8420573999999999E-2</c:v>
                </c:pt>
                <c:pt idx="35">
                  <c:v>1.8645252000000001E-2</c:v>
                </c:pt>
                <c:pt idx="36">
                  <c:v>1.8777773000000001E-2</c:v>
                </c:pt>
                <c:pt idx="37">
                  <c:v>1.8882842E-2</c:v>
                </c:pt>
                <c:pt idx="38">
                  <c:v>1.8976845999999999E-2</c:v>
                </c:pt>
                <c:pt idx="39">
                  <c:v>1.8968216999999999E-2</c:v>
                </c:pt>
                <c:pt idx="40">
                  <c:v>1.8942189000000002E-2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9874512"/>
        <c:axId val="1579876144"/>
      </c:areaChart>
      <c:catAx>
        <c:axId val="1579874512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6144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7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4512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192147856517935E-2"/>
          <c:y val="0.21762160866940805"/>
          <c:w val="0.51384645980025978"/>
          <c:h val="0.7019303380958195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100 mile EV</c:v>
                </c:pt>
              </c:strCache>
            </c:strRef>
          </c:tx>
          <c:spPr>
            <a:ln w="34925" cmpd="sng">
              <a:solidFill>
                <a:srgbClr val="5D9732">
                  <a:lumMod val="75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1.2484920000000001E-3</c:v>
                </c:pt>
                <c:pt idx="1">
                  <c:v>7.1978469999999994E-3</c:v>
                </c:pt>
                <c:pt idx="2">
                  <c:v>1.5954541999999999E-2</c:v>
                </c:pt>
                <c:pt idx="3">
                  <c:v>5.7147747000000006E-2</c:v>
                </c:pt>
                <c:pt idx="4">
                  <c:v>3.3355507E-2</c:v>
                </c:pt>
                <c:pt idx="5">
                  <c:v>5.2385089999999995E-2</c:v>
                </c:pt>
                <c:pt idx="6">
                  <c:v>3.6227989000000002E-2</c:v>
                </c:pt>
                <c:pt idx="7">
                  <c:v>1.8441895999999999E-2</c:v>
                </c:pt>
                <c:pt idx="8">
                  <c:v>1.1833752000000001E-2</c:v>
                </c:pt>
                <c:pt idx="9">
                  <c:v>9.7198650000000011E-3</c:v>
                </c:pt>
                <c:pt idx="10">
                  <c:v>2.1026910000000003E-3</c:v>
                </c:pt>
                <c:pt idx="11">
                  <c:v>2.1627459999999997E-3</c:v>
                </c:pt>
                <c:pt idx="12">
                  <c:v>2.2063449999999997E-3</c:v>
                </c:pt>
                <c:pt idx="13">
                  <c:v>2.1514920000000001E-3</c:v>
                </c:pt>
                <c:pt idx="14">
                  <c:v>2.1649109999999998E-3</c:v>
                </c:pt>
                <c:pt idx="15">
                  <c:v>2.2551939999999999E-3</c:v>
                </c:pt>
                <c:pt idx="16">
                  <c:v>2.338134E-3</c:v>
                </c:pt>
                <c:pt idx="17">
                  <c:v>2.4152830000000003E-3</c:v>
                </c:pt>
                <c:pt idx="18">
                  <c:v>2.5942829999999997E-3</c:v>
                </c:pt>
                <c:pt idx="19">
                  <c:v>2.7752279999999998E-3</c:v>
                </c:pt>
                <c:pt idx="20">
                  <c:v>3.0136389999999998E-3</c:v>
                </c:pt>
                <c:pt idx="21">
                  <c:v>3.2047320000000001E-3</c:v>
                </c:pt>
                <c:pt idx="22">
                  <c:v>3.3983189999999999E-3</c:v>
                </c:pt>
                <c:pt idx="23">
                  <c:v>3.5672120000000002E-3</c:v>
                </c:pt>
                <c:pt idx="24">
                  <c:v>3.721168E-3</c:v>
                </c:pt>
                <c:pt idx="25">
                  <c:v>3.8214199999999999E-3</c:v>
                </c:pt>
                <c:pt idx="26">
                  <c:v>3.889946E-3</c:v>
                </c:pt>
                <c:pt idx="27">
                  <c:v>3.956111E-3</c:v>
                </c:pt>
                <c:pt idx="28">
                  <c:v>4.0229769999999996E-3</c:v>
                </c:pt>
                <c:pt idx="29">
                  <c:v>4.0417020000000003E-3</c:v>
                </c:pt>
                <c:pt idx="30">
                  <c:v>4.0772940000000004E-3</c:v>
                </c:pt>
                <c:pt idx="31">
                  <c:v>4.1101109999999996E-3</c:v>
                </c:pt>
                <c:pt idx="32">
                  <c:v>4.1459599999999997E-3</c:v>
                </c:pt>
                <c:pt idx="33">
                  <c:v>4.1423949999999992E-3</c:v>
                </c:pt>
                <c:pt idx="34">
                  <c:v>4.1439250000000006E-3</c:v>
                </c:pt>
                <c:pt idx="35">
                  <c:v>4.16009E-3</c:v>
                </c:pt>
                <c:pt idx="36">
                  <c:v>4.1800919999999998E-3</c:v>
                </c:pt>
                <c:pt idx="37">
                  <c:v>4.1765629999999995E-3</c:v>
                </c:pt>
                <c:pt idx="38">
                  <c:v>4.1698350000000002E-3</c:v>
                </c:pt>
                <c:pt idx="39">
                  <c:v>4.129242E-3</c:v>
                </c:pt>
                <c:pt idx="40">
                  <c:v>4.0876380000000002E-3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plug-in hybrid</c:v>
                </c:pt>
              </c:strCache>
            </c:strRef>
          </c:tx>
          <c:spPr>
            <a:ln w="22225">
              <a:solidFill>
                <a:srgbClr val="FFC702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</c:v>
                </c:pt>
                <c:pt idx="1">
                  <c:v>4.8059599999999997E-3</c:v>
                </c:pt>
                <c:pt idx="2">
                  <c:v>5.5501766000000001E-2</c:v>
                </c:pt>
                <c:pt idx="3">
                  <c:v>7.9119124999999998E-2</c:v>
                </c:pt>
                <c:pt idx="4">
                  <c:v>7.2841041999999995E-2</c:v>
                </c:pt>
                <c:pt idx="5">
                  <c:v>6.6656242000000004E-2</c:v>
                </c:pt>
                <c:pt idx="6">
                  <c:v>8.2531593E-2</c:v>
                </c:pt>
                <c:pt idx="7">
                  <c:v>0.12794549599999999</c:v>
                </c:pt>
                <c:pt idx="8">
                  <c:v>0.120324387</c:v>
                </c:pt>
                <c:pt idx="9">
                  <c:v>9.1660950000000005E-2</c:v>
                </c:pt>
                <c:pt idx="10">
                  <c:v>5.189262E-2</c:v>
                </c:pt>
                <c:pt idx="11">
                  <c:v>6.3743740000000007E-2</c:v>
                </c:pt>
                <c:pt idx="12">
                  <c:v>6.8649718999999998E-2</c:v>
                </c:pt>
                <c:pt idx="13">
                  <c:v>6.9915840000000007E-2</c:v>
                </c:pt>
                <c:pt idx="14">
                  <c:v>7.3596503999999993E-2</c:v>
                </c:pt>
                <c:pt idx="15">
                  <c:v>9.9263023000000006E-2</c:v>
                </c:pt>
                <c:pt idx="16">
                  <c:v>0.181888046</c:v>
                </c:pt>
                <c:pt idx="17">
                  <c:v>0.209743179</c:v>
                </c:pt>
                <c:pt idx="18">
                  <c:v>0.226216309</c:v>
                </c:pt>
                <c:pt idx="19">
                  <c:v>0.23156037900000001</c:v>
                </c:pt>
                <c:pt idx="20">
                  <c:v>0.24066122400000001</c:v>
                </c:pt>
                <c:pt idx="21">
                  <c:v>0.246941681</c:v>
                </c:pt>
                <c:pt idx="22">
                  <c:v>0.25573971600000001</c:v>
                </c:pt>
                <c:pt idx="23">
                  <c:v>0.26238555899999999</c:v>
                </c:pt>
                <c:pt idx="24">
                  <c:v>0.26864236499999999</c:v>
                </c:pt>
                <c:pt idx="25">
                  <c:v>0.271755829</c:v>
                </c:pt>
                <c:pt idx="26">
                  <c:v>0.273419525</c:v>
                </c:pt>
                <c:pt idx="27">
                  <c:v>0.27547033699999995</c:v>
                </c:pt>
                <c:pt idx="28">
                  <c:v>0.27806295799999997</c:v>
                </c:pt>
                <c:pt idx="29">
                  <c:v>0.27769061299999998</c:v>
                </c:pt>
                <c:pt idx="30">
                  <c:v>0.27915686000000001</c:v>
                </c:pt>
                <c:pt idx="31">
                  <c:v>0.27930181900000001</c:v>
                </c:pt>
                <c:pt idx="32">
                  <c:v>0.27964919999999999</c:v>
                </c:pt>
                <c:pt idx="33">
                  <c:v>0.27823910499999999</c:v>
                </c:pt>
                <c:pt idx="34">
                  <c:v>0.27749954200000004</c:v>
                </c:pt>
                <c:pt idx="35">
                  <c:v>0.27846774299999999</c:v>
                </c:pt>
                <c:pt idx="36">
                  <c:v>0.28051657099999999</c:v>
                </c:pt>
                <c:pt idx="37">
                  <c:v>0.281011597</c:v>
                </c:pt>
                <c:pt idx="38">
                  <c:v>0.28242883299999999</c:v>
                </c:pt>
                <c:pt idx="39">
                  <c:v>0.28238085899999998</c:v>
                </c:pt>
                <c:pt idx="40">
                  <c:v>0.283204803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200 mile EV</c:v>
                </c:pt>
              </c:strCache>
            </c:strRef>
          </c:tx>
          <c:spPr>
            <a:ln w="22225">
              <a:solidFill>
                <a:srgbClr val="333333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8.5739999999999996E-6</c:v>
                </c:pt>
                <c:pt idx="1">
                  <c:v>2.3089999999999998E-6</c:v>
                </c:pt>
                <c:pt idx="2">
                  <c:v>1.7441899999999998E-4</c:v>
                </c:pt>
                <c:pt idx="3">
                  <c:v>3.0648979E-2</c:v>
                </c:pt>
                <c:pt idx="4">
                  <c:v>6.0013589999999995E-3</c:v>
                </c:pt>
                <c:pt idx="5">
                  <c:v>5.0150620000000007E-3</c:v>
                </c:pt>
                <c:pt idx="6">
                  <c:v>2.7562974999999997E-2</c:v>
                </c:pt>
                <c:pt idx="7">
                  <c:v>5.3493887000000004E-2</c:v>
                </c:pt>
                <c:pt idx="8">
                  <c:v>5.7914585999999997E-2</c:v>
                </c:pt>
                <c:pt idx="9">
                  <c:v>6.9405372999999992E-2</c:v>
                </c:pt>
                <c:pt idx="10">
                  <c:v>5.7818443999999997E-2</c:v>
                </c:pt>
                <c:pt idx="11">
                  <c:v>5.7436121E-2</c:v>
                </c:pt>
                <c:pt idx="12">
                  <c:v>5.9345298999999997E-2</c:v>
                </c:pt>
                <c:pt idx="13">
                  <c:v>5.7802587000000002E-2</c:v>
                </c:pt>
                <c:pt idx="14">
                  <c:v>5.9650293000000007E-2</c:v>
                </c:pt>
                <c:pt idx="15">
                  <c:v>6.3619864999999998E-2</c:v>
                </c:pt>
                <c:pt idx="16">
                  <c:v>6.6917799E-2</c:v>
                </c:pt>
                <c:pt idx="17">
                  <c:v>7.1489698000000004E-2</c:v>
                </c:pt>
                <c:pt idx="18">
                  <c:v>8.0071916000000007E-2</c:v>
                </c:pt>
                <c:pt idx="19">
                  <c:v>8.9873874000000006E-2</c:v>
                </c:pt>
                <c:pt idx="20">
                  <c:v>0.10268532899999999</c:v>
                </c:pt>
                <c:pt idx="21">
                  <c:v>0.11545274699999999</c:v>
                </c:pt>
                <c:pt idx="22">
                  <c:v>0.12994259600000002</c:v>
                </c:pt>
                <c:pt idx="23">
                  <c:v>0.14449588099999999</c:v>
                </c:pt>
                <c:pt idx="24">
                  <c:v>0.15945535299999999</c:v>
                </c:pt>
                <c:pt idx="25">
                  <c:v>0.17297914200000003</c:v>
                </c:pt>
                <c:pt idx="26">
                  <c:v>0.18586978199999998</c:v>
                </c:pt>
                <c:pt idx="27">
                  <c:v>0.199202828</c:v>
                </c:pt>
                <c:pt idx="28">
                  <c:v>0.213114479</c:v>
                </c:pt>
                <c:pt idx="29">
                  <c:v>0.224784127</c:v>
                </c:pt>
                <c:pt idx="30">
                  <c:v>0.23789107500000001</c:v>
                </c:pt>
                <c:pt idx="31">
                  <c:v>0.25033580799999999</c:v>
                </c:pt>
                <c:pt idx="32">
                  <c:v>0.26303756699999997</c:v>
                </c:pt>
                <c:pt idx="33">
                  <c:v>0.27390287799999996</c:v>
                </c:pt>
                <c:pt idx="34">
                  <c:v>0.28516913599999999</c:v>
                </c:pt>
                <c:pt idx="35">
                  <c:v>0.297700882</c:v>
                </c:pt>
                <c:pt idx="36">
                  <c:v>0.311451965</c:v>
                </c:pt>
                <c:pt idx="37">
                  <c:v>0.32330827299999998</c:v>
                </c:pt>
                <c:pt idx="38">
                  <c:v>0.33553869599999997</c:v>
                </c:pt>
                <c:pt idx="39">
                  <c:v>0.34509053000000001</c:v>
                </c:pt>
                <c:pt idx="40">
                  <c:v>0.35482072500000006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hybrid electric</c:v>
                </c:pt>
              </c:strCache>
            </c:strRef>
          </c:tx>
          <c:spPr>
            <a:ln w="22225">
              <a:solidFill>
                <a:srgbClr val="A33340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0.28979836999999997</c:v>
                </c:pt>
                <c:pt idx="1">
                  <c:v>0.28320300300000001</c:v>
                </c:pt>
                <c:pt idx="2">
                  <c:v>0.41782574499999997</c:v>
                </c:pt>
                <c:pt idx="3">
                  <c:v>0.50177477999999998</c:v>
                </c:pt>
                <c:pt idx="4">
                  <c:v>0.50015176400000005</c:v>
                </c:pt>
                <c:pt idx="5">
                  <c:v>0.48887783800000001</c:v>
                </c:pt>
                <c:pt idx="6">
                  <c:v>0.40554657</c:v>
                </c:pt>
                <c:pt idx="7">
                  <c:v>0.39800582900000003</c:v>
                </c:pt>
                <c:pt idx="8">
                  <c:v>0.34099533100000001</c:v>
                </c:pt>
                <c:pt idx="9">
                  <c:v>0.39758990499999997</c:v>
                </c:pt>
                <c:pt idx="10">
                  <c:v>0.34088650500000001</c:v>
                </c:pt>
                <c:pt idx="11">
                  <c:v>0.39743466199999999</c:v>
                </c:pt>
                <c:pt idx="12">
                  <c:v>0.43771893299999998</c:v>
                </c:pt>
                <c:pt idx="13">
                  <c:v>0.45704547100000004</c:v>
                </c:pt>
                <c:pt idx="14">
                  <c:v>0.48282897899999999</c:v>
                </c:pt>
                <c:pt idx="15">
                  <c:v>0.511039032</c:v>
                </c:pt>
                <c:pt idx="16">
                  <c:v>0.57452764899999997</c:v>
                </c:pt>
                <c:pt idx="17">
                  <c:v>0.60853454600000001</c:v>
                </c:pt>
                <c:pt idx="18">
                  <c:v>0.64308911099999999</c:v>
                </c:pt>
                <c:pt idx="19">
                  <c:v>0.670878906</c:v>
                </c:pt>
                <c:pt idx="20">
                  <c:v>0.70622936999999997</c:v>
                </c:pt>
                <c:pt idx="21">
                  <c:v>0.73791522199999993</c:v>
                </c:pt>
                <c:pt idx="22">
                  <c:v>0.76852996800000006</c:v>
                </c:pt>
                <c:pt idx="23">
                  <c:v>0.79923864700000002</c:v>
                </c:pt>
                <c:pt idx="24">
                  <c:v>0.83051190199999991</c:v>
                </c:pt>
                <c:pt idx="25">
                  <c:v>0.854788879</c:v>
                </c:pt>
                <c:pt idx="26">
                  <c:v>0.87617346200000001</c:v>
                </c:pt>
                <c:pt idx="27">
                  <c:v>0.90019341999999991</c:v>
                </c:pt>
                <c:pt idx="28">
                  <c:v>0.92691095000000001</c:v>
                </c:pt>
                <c:pt idx="29">
                  <c:v>0.94744763200000004</c:v>
                </c:pt>
                <c:pt idx="30">
                  <c:v>0.97188153099999997</c:v>
                </c:pt>
                <c:pt idx="31">
                  <c:v>1.002281677</c:v>
                </c:pt>
                <c:pt idx="32">
                  <c:v>1.0325728759999999</c:v>
                </c:pt>
                <c:pt idx="33">
                  <c:v>1.0550811769999999</c:v>
                </c:pt>
                <c:pt idx="34">
                  <c:v>1.081459961</c:v>
                </c:pt>
                <c:pt idx="35">
                  <c:v>1.1149132079999999</c:v>
                </c:pt>
                <c:pt idx="36">
                  <c:v>1.147971802</c:v>
                </c:pt>
                <c:pt idx="37">
                  <c:v>1.176941528</c:v>
                </c:pt>
                <c:pt idx="38">
                  <c:v>1.2063953859999998</c:v>
                </c:pt>
                <c:pt idx="39">
                  <c:v>1.2279163820000001</c:v>
                </c:pt>
                <c:pt idx="40">
                  <c:v>1.2493228759999999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300 mile EV</c:v>
                </c:pt>
              </c:strCache>
            </c:strRef>
          </c:tx>
          <c:spPr>
            <a:ln w="22225">
              <a:solidFill>
                <a:srgbClr val="675005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1.1510702999999999E-2</c:v>
                </c:pt>
                <c:pt idx="5">
                  <c:v>1.5610189E-2</c:v>
                </c:pt>
                <c:pt idx="6">
                  <c:v>2.5562099000000001E-2</c:v>
                </c:pt>
                <c:pt idx="7">
                  <c:v>3.4756948999999995E-2</c:v>
                </c:pt>
                <c:pt idx="8">
                  <c:v>0.12133867100000001</c:v>
                </c:pt>
                <c:pt idx="9">
                  <c:v>0.13389220499999999</c:v>
                </c:pt>
                <c:pt idx="10">
                  <c:v>9.2816958000000005E-2</c:v>
                </c:pt>
                <c:pt idx="11">
                  <c:v>9.1378437000000007E-2</c:v>
                </c:pt>
                <c:pt idx="12">
                  <c:v>0.10434294099999999</c:v>
                </c:pt>
                <c:pt idx="13">
                  <c:v>0.114959953</c:v>
                </c:pt>
                <c:pt idx="14">
                  <c:v>0.12824621200000003</c:v>
                </c:pt>
                <c:pt idx="15">
                  <c:v>0.13691637500000001</c:v>
                </c:pt>
                <c:pt idx="16">
                  <c:v>0.14810353800000001</c:v>
                </c:pt>
                <c:pt idx="17">
                  <c:v>0.15942938600000003</c:v>
                </c:pt>
                <c:pt idx="18">
                  <c:v>0.17969321400000002</c:v>
                </c:pt>
                <c:pt idx="19">
                  <c:v>0.20453166199999998</c:v>
                </c:pt>
                <c:pt idx="20">
                  <c:v>0.23740679200000001</c:v>
                </c:pt>
                <c:pt idx="21">
                  <c:v>0.27643635599999999</c:v>
                </c:pt>
                <c:pt idx="22">
                  <c:v>0.31716679399999997</c:v>
                </c:pt>
                <c:pt idx="23">
                  <c:v>0.36456578000000001</c:v>
                </c:pt>
                <c:pt idx="24">
                  <c:v>0.41424809300000004</c:v>
                </c:pt>
                <c:pt idx="25">
                  <c:v>0.46422932500000003</c:v>
                </c:pt>
                <c:pt idx="26">
                  <c:v>0.51392147799999999</c:v>
                </c:pt>
                <c:pt idx="27">
                  <c:v>0.5665742800000001</c:v>
                </c:pt>
                <c:pt idx="28">
                  <c:v>0.62246868900000007</c:v>
                </c:pt>
                <c:pt idx="29">
                  <c:v>0.67385226499999995</c:v>
                </c:pt>
                <c:pt idx="30">
                  <c:v>0.72569650299999999</c:v>
                </c:pt>
                <c:pt idx="31">
                  <c:v>0.76973135400000003</c:v>
                </c:pt>
                <c:pt idx="32">
                  <c:v>0.81126037600000001</c:v>
                </c:pt>
                <c:pt idx="33">
                  <c:v>0.847191315</c:v>
                </c:pt>
                <c:pt idx="34">
                  <c:v>0.88517767400000003</c:v>
                </c:pt>
                <c:pt idx="35">
                  <c:v>0.926981324</c:v>
                </c:pt>
                <c:pt idx="36">
                  <c:v>0.97039968900000007</c:v>
                </c:pt>
                <c:pt idx="37">
                  <c:v>1.0154231869999999</c:v>
                </c:pt>
                <c:pt idx="38">
                  <c:v>1.0585299989999999</c:v>
                </c:pt>
                <c:pt idx="39">
                  <c:v>1.0963149410000002</c:v>
                </c:pt>
                <c:pt idx="40">
                  <c:v>1.1325577699999998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total battery electric</c:v>
                </c:pt>
              </c:strCache>
            </c:strRef>
          </c:tx>
          <c:spPr>
            <a:ln w="22225">
              <a:solidFill>
                <a:srgbClr val="5D9732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1.257066E-3</c:v>
                </c:pt>
                <c:pt idx="1">
                  <c:v>7.2001560000000001E-3</c:v>
                </c:pt>
                <c:pt idx="2">
                  <c:v>1.6128963E-2</c:v>
                </c:pt>
                <c:pt idx="3">
                  <c:v>8.7796722000000008E-2</c:v>
                </c:pt>
                <c:pt idx="4">
                  <c:v>5.0867572999999999E-2</c:v>
                </c:pt>
                <c:pt idx="5">
                  <c:v>7.3010329999999998E-2</c:v>
                </c:pt>
                <c:pt idx="6">
                  <c:v>8.9353064999999995E-2</c:v>
                </c:pt>
                <c:pt idx="7">
                  <c:v>0.106692734</c:v>
                </c:pt>
                <c:pt idx="8">
                  <c:v>0.19108698999999998</c:v>
                </c:pt>
                <c:pt idx="9">
                  <c:v>0.21301745600000002</c:v>
                </c:pt>
                <c:pt idx="10">
                  <c:v>0.15273809800000002</c:v>
                </c:pt>
                <c:pt idx="11">
                  <c:v>0.15097729500000001</c:v>
                </c:pt>
                <c:pt idx="12">
                  <c:v>0.16589457699999999</c:v>
                </c:pt>
                <c:pt idx="13">
                  <c:v>0.174914032</c:v>
                </c:pt>
                <c:pt idx="14">
                  <c:v>0.19006141700000001</c:v>
                </c:pt>
                <c:pt idx="15">
                  <c:v>0.20279145800000001</c:v>
                </c:pt>
                <c:pt idx="16">
                  <c:v>0.21735948200000002</c:v>
                </c:pt>
                <c:pt idx="17">
                  <c:v>0.23333438100000001</c:v>
                </c:pt>
                <c:pt idx="18">
                  <c:v>0.26235940599999996</c:v>
                </c:pt>
                <c:pt idx="19">
                  <c:v>0.29718078600000003</c:v>
                </c:pt>
                <c:pt idx="20">
                  <c:v>0.34310577399999997</c:v>
                </c:pt>
                <c:pt idx="21">
                  <c:v>0.39509387199999996</c:v>
                </c:pt>
                <c:pt idx="22">
                  <c:v>0.45050769000000002</c:v>
                </c:pt>
                <c:pt idx="23">
                  <c:v>0.51262884499999994</c:v>
                </c:pt>
                <c:pt idx="24">
                  <c:v>0.57742456100000006</c:v>
                </c:pt>
                <c:pt idx="25">
                  <c:v>0.64102990699999995</c:v>
                </c:pt>
                <c:pt idx="26">
                  <c:v>0.70368121299999997</c:v>
                </c:pt>
                <c:pt idx="27">
                  <c:v>0.76973327600000008</c:v>
                </c:pt>
                <c:pt idx="28">
                  <c:v>0.83960607900000006</c:v>
                </c:pt>
                <c:pt idx="29">
                  <c:v>0.90267810100000001</c:v>
                </c:pt>
                <c:pt idx="30">
                  <c:v>0.9676649169999999</c:v>
                </c:pt>
                <c:pt idx="31">
                  <c:v>1.0241773679999999</c:v>
                </c:pt>
                <c:pt idx="32">
                  <c:v>1.0784438479999998</c:v>
                </c:pt>
                <c:pt idx="33">
                  <c:v>1.1252365719999999</c:v>
                </c:pt>
                <c:pt idx="34">
                  <c:v>1.1744907229999999</c:v>
                </c:pt>
                <c:pt idx="35">
                  <c:v>1.228842285</c:v>
                </c:pt>
                <c:pt idx="36">
                  <c:v>1.2860317379999999</c:v>
                </c:pt>
                <c:pt idx="37">
                  <c:v>1.342908081</c:v>
                </c:pt>
                <c:pt idx="38">
                  <c:v>1.3982384030000001</c:v>
                </c:pt>
                <c:pt idx="39">
                  <c:v>1.4455346680000001</c:v>
                </c:pt>
                <c:pt idx="40">
                  <c:v>1.4914660639999999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76688"/>
        <c:axId val="1579888112"/>
      </c:lineChart>
      <c:catAx>
        <c:axId val="157987668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88112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88112"/>
        <c:scaling>
          <c:orientation val="minMax"/>
          <c:max val="3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76688"/>
        <c:crossesAt val="11"/>
        <c:crossBetween val="midCat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748818357383253E-2"/>
          <c:y val="0.19714217683798366"/>
          <c:w val="0.83399199132911073"/>
          <c:h val="0.69262561146276891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spPr>
            <a:ln w="2222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24.003983999999999</c:v>
                </c:pt>
                <c:pt idx="1">
                  <c:v>24.426843999999999</c:v>
                </c:pt>
                <c:pt idx="2">
                  <c:v>24.907744999999998</c:v>
                </c:pt>
                <c:pt idx="3">
                  <c:v>25.214865</c:v>
                </c:pt>
                <c:pt idx="4">
                  <c:v>25.565200999999998</c:v>
                </c:pt>
                <c:pt idx="5">
                  <c:v>26.202551</c:v>
                </c:pt>
                <c:pt idx="6">
                  <c:v>26.818176000000001</c:v>
                </c:pt>
                <c:pt idx="7">
                  <c:v>27.263821</c:v>
                </c:pt>
                <c:pt idx="8">
                  <c:v>27.686449</c:v>
                </c:pt>
                <c:pt idx="9">
                  <c:v>28.197931000000001</c:v>
                </c:pt>
                <c:pt idx="10">
                  <c:v>28.573433000000001</c:v>
                </c:pt>
                <c:pt idx="11">
                  <c:v>29.122494</c:v>
                </c:pt>
                <c:pt idx="12">
                  <c:v>29.698725</c:v>
                </c:pt>
                <c:pt idx="13">
                  <c:v>30.295345000000001</c:v>
                </c:pt>
                <c:pt idx="14">
                  <c:v>30.908348</c:v>
                </c:pt>
                <c:pt idx="15">
                  <c:v>31.534958</c:v>
                </c:pt>
                <c:pt idx="16">
                  <c:v>32.150393999999999</c:v>
                </c:pt>
                <c:pt idx="17">
                  <c:v>32.735045999999997</c:v>
                </c:pt>
                <c:pt idx="18">
                  <c:v>33.308331000000003</c:v>
                </c:pt>
                <c:pt idx="19">
                  <c:v>33.871158999999999</c:v>
                </c:pt>
                <c:pt idx="20">
                  <c:v>34.422328999999998</c:v>
                </c:pt>
                <c:pt idx="21">
                  <c:v>34.954017999999998</c:v>
                </c:pt>
                <c:pt idx="22">
                  <c:v>35.470840000000003</c:v>
                </c:pt>
                <c:pt idx="23">
                  <c:v>35.965687000000003</c:v>
                </c:pt>
                <c:pt idx="24">
                  <c:v>36.434921000000003</c:v>
                </c:pt>
                <c:pt idx="25">
                  <c:v>36.876316000000003</c:v>
                </c:pt>
                <c:pt idx="26">
                  <c:v>37.277683000000003</c:v>
                </c:pt>
                <c:pt idx="27">
                  <c:v>37.644038999999999</c:v>
                </c:pt>
                <c:pt idx="28">
                  <c:v>37.976951999999997</c:v>
                </c:pt>
                <c:pt idx="29">
                  <c:v>38.278495999999997</c:v>
                </c:pt>
                <c:pt idx="30">
                  <c:v>38.546692</c:v>
                </c:pt>
                <c:pt idx="31">
                  <c:v>38.794894999999997</c:v>
                </c:pt>
                <c:pt idx="32">
                  <c:v>39.019069999999999</c:v>
                </c:pt>
                <c:pt idx="33">
                  <c:v>39.221218</c:v>
                </c:pt>
                <c:pt idx="34">
                  <c:v>39.406627999999998</c:v>
                </c:pt>
                <c:pt idx="35">
                  <c:v>39.586590000000001</c:v>
                </c:pt>
                <c:pt idx="36">
                  <c:v>39.758575</c:v>
                </c:pt>
                <c:pt idx="37">
                  <c:v>39.923144999999998</c:v>
                </c:pt>
                <c:pt idx="38">
                  <c:v>40.082630000000002</c:v>
                </c:pt>
                <c:pt idx="39">
                  <c:v>40.236953999999997</c:v>
                </c:pt>
                <c:pt idx="40">
                  <c:v>40.387306000000002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combined</c:v>
                </c:pt>
              </c:strCache>
            </c:strRef>
          </c:tx>
          <c:spPr>
            <a:ln w="22225" cap="rnd">
              <a:solidFill>
                <a:schemeClr val="tx2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20.403395</c:v>
                </c:pt>
                <c:pt idx="1">
                  <c:v>20.806125999999999</c:v>
                </c:pt>
                <c:pt idx="2">
                  <c:v>21.304549999999999</c:v>
                </c:pt>
                <c:pt idx="3">
                  <c:v>21.645353</c:v>
                </c:pt>
                <c:pt idx="4">
                  <c:v>21.885870000000001</c:v>
                </c:pt>
                <c:pt idx="5">
                  <c:v>22.259926</c:v>
                </c:pt>
                <c:pt idx="6">
                  <c:v>22.612590999999998</c:v>
                </c:pt>
                <c:pt idx="7">
                  <c:v>22.922374999999999</c:v>
                </c:pt>
                <c:pt idx="8">
                  <c:v>23.209236000000001</c:v>
                </c:pt>
                <c:pt idx="9">
                  <c:v>23.654478000000001</c:v>
                </c:pt>
                <c:pt idx="10">
                  <c:v>24.011631000000001</c:v>
                </c:pt>
                <c:pt idx="11">
                  <c:v>24.49362</c:v>
                </c:pt>
                <c:pt idx="12">
                  <c:v>24.99033</c:v>
                </c:pt>
                <c:pt idx="13">
                  <c:v>25.494662999999999</c:v>
                </c:pt>
                <c:pt idx="14">
                  <c:v>25.999084</c:v>
                </c:pt>
                <c:pt idx="15">
                  <c:v>26.487638</c:v>
                </c:pt>
                <c:pt idx="16">
                  <c:v>26.960497</c:v>
                </c:pt>
                <c:pt idx="17">
                  <c:v>27.396156000000001</c:v>
                </c:pt>
                <c:pt idx="18">
                  <c:v>27.806992999999999</c:v>
                </c:pt>
                <c:pt idx="19">
                  <c:v>28.193567000000002</c:v>
                </c:pt>
                <c:pt idx="20">
                  <c:v>28.559021000000001</c:v>
                </c:pt>
                <c:pt idx="21">
                  <c:v>28.90119</c:v>
                </c:pt>
                <c:pt idx="22">
                  <c:v>29.224095999999999</c:v>
                </c:pt>
                <c:pt idx="23">
                  <c:v>29.524984</c:v>
                </c:pt>
                <c:pt idx="24">
                  <c:v>29.805897000000002</c:v>
                </c:pt>
                <c:pt idx="25">
                  <c:v>30.068491000000002</c:v>
                </c:pt>
                <c:pt idx="26">
                  <c:v>30.311461999999999</c:v>
                </c:pt>
                <c:pt idx="27">
                  <c:v>30.538170000000001</c:v>
                </c:pt>
                <c:pt idx="28">
                  <c:v>30.749134000000002</c:v>
                </c:pt>
                <c:pt idx="29">
                  <c:v>30.943296</c:v>
                </c:pt>
                <c:pt idx="30">
                  <c:v>31.121948</c:v>
                </c:pt>
                <c:pt idx="31">
                  <c:v>31.288243999999999</c:v>
                </c:pt>
                <c:pt idx="32">
                  <c:v>31.441230999999998</c:v>
                </c:pt>
                <c:pt idx="33">
                  <c:v>31.581344999999999</c:v>
                </c:pt>
                <c:pt idx="34">
                  <c:v>31.709924999999998</c:v>
                </c:pt>
                <c:pt idx="35">
                  <c:v>31.830399</c:v>
                </c:pt>
                <c:pt idx="36">
                  <c:v>31.944506000000001</c:v>
                </c:pt>
                <c:pt idx="37">
                  <c:v>32.051380000000002</c:v>
                </c:pt>
                <c:pt idx="38">
                  <c:v>32.152484999999999</c:v>
                </c:pt>
                <c:pt idx="39">
                  <c:v>32.246841000000003</c:v>
                </c:pt>
                <c:pt idx="40">
                  <c:v>32.335819000000001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light truck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17.643561999999999</c:v>
                </c:pt>
                <c:pt idx="1">
                  <c:v>18.097942</c:v>
                </c:pt>
                <c:pt idx="2">
                  <c:v>18.510601000000001</c:v>
                </c:pt>
                <c:pt idx="3">
                  <c:v>18.795822000000001</c:v>
                </c:pt>
                <c:pt idx="4">
                  <c:v>18.953575000000001</c:v>
                </c:pt>
                <c:pt idx="5">
                  <c:v>19.134229999999999</c:v>
                </c:pt>
                <c:pt idx="6">
                  <c:v>19.318808000000001</c:v>
                </c:pt>
                <c:pt idx="7">
                  <c:v>19.602905</c:v>
                </c:pt>
                <c:pt idx="8">
                  <c:v>19.909264</c:v>
                </c:pt>
                <c:pt idx="9">
                  <c:v>20.359048999999999</c:v>
                </c:pt>
                <c:pt idx="10">
                  <c:v>20.764707999999999</c:v>
                </c:pt>
                <c:pt idx="11">
                  <c:v>21.28389</c:v>
                </c:pt>
                <c:pt idx="12">
                  <c:v>21.807198</c:v>
                </c:pt>
                <c:pt idx="13">
                  <c:v>22.330812000000002</c:v>
                </c:pt>
                <c:pt idx="14">
                  <c:v>22.848306999999998</c:v>
                </c:pt>
                <c:pt idx="15">
                  <c:v>23.335806000000002</c:v>
                </c:pt>
                <c:pt idx="16">
                  <c:v>23.805486999999999</c:v>
                </c:pt>
                <c:pt idx="17">
                  <c:v>24.236851000000001</c:v>
                </c:pt>
                <c:pt idx="18">
                  <c:v>24.635705999999999</c:v>
                </c:pt>
                <c:pt idx="19">
                  <c:v>25.002839999999999</c:v>
                </c:pt>
                <c:pt idx="20">
                  <c:v>25.339251000000001</c:v>
                </c:pt>
                <c:pt idx="21">
                  <c:v>25.648209000000001</c:v>
                </c:pt>
                <c:pt idx="22">
                  <c:v>25.931495999999999</c:v>
                </c:pt>
                <c:pt idx="23">
                  <c:v>26.188528000000002</c:v>
                </c:pt>
                <c:pt idx="24">
                  <c:v>26.423373999999999</c:v>
                </c:pt>
                <c:pt idx="25">
                  <c:v>26.637633999999998</c:v>
                </c:pt>
                <c:pt idx="26">
                  <c:v>26.833960000000001</c:v>
                </c:pt>
                <c:pt idx="27">
                  <c:v>27.014579999999999</c:v>
                </c:pt>
                <c:pt idx="28">
                  <c:v>27.180831999999999</c:v>
                </c:pt>
                <c:pt idx="29">
                  <c:v>27.333379999999998</c:v>
                </c:pt>
                <c:pt idx="30">
                  <c:v>27.473493999999999</c:v>
                </c:pt>
                <c:pt idx="31">
                  <c:v>27.60153</c:v>
                </c:pt>
                <c:pt idx="32">
                  <c:v>27.719111999999999</c:v>
                </c:pt>
                <c:pt idx="33">
                  <c:v>27.827300999999999</c:v>
                </c:pt>
                <c:pt idx="34">
                  <c:v>27.926967999999999</c:v>
                </c:pt>
                <c:pt idx="35">
                  <c:v>28.020498</c:v>
                </c:pt>
                <c:pt idx="36">
                  <c:v>28.109058000000001</c:v>
                </c:pt>
                <c:pt idx="37">
                  <c:v>28.192352</c:v>
                </c:pt>
                <c:pt idx="38">
                  <c:v>28.271609999999999</c:v>
                </c:pt>
                <c:pt idx="39">
                  <c:v>28.346465999999999</c:v>
                </c:pt>
                <c:pt idx="40">
                  <c:v>28.41799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79408"/>
        <c:axId val="1579879952"/>
      </c:lineChart>
      <c:catAx>
        <c:axId val="1579879408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9952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79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7940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7411891193159"/>
          <c:y val="0.10821692484390781"/>
          <c:w val="0.58557470371452192"/>
          <c:h val="0.78825285829550629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1.8428150000000001</c:v>
                </c:pt>
                <c:pt idx="1">
                  <c:v>1.7337940000000001</c:v>
                </c:pt>
                <c:pt idx="2">
                  <c:v>1.607146</c:v>
                </c:pt>
                <c:pt idx="3">
                  <c:v>1.49230999999999</c:v>
                </c:pt>
                <c:pt idx="4">
                  <c:v>1.4594149999999899</c:v>
                </c:pt>
                <c:pt idx="5">
                  <c:v>1.4790759999999901</c:v>
                </c:pt>
                <c:pt idx="6">
                  <c:v>1.6213610000000001</c:v>
                </c:pt>
                <c:pt idx="7">
                  <c:v>1.613917</c:v>
                </c:pt>
                <c:pt idx="8">
                  <c:v>1.6509559999999901</c:v>
                </c:pt>
                <c:pt idx="9">
                  <c:v>1.5758989999999899</c:v>
                </c:pt>
                <c:pt idx="10">
                  <c:v>1.4407490000000001</c:v>
                </c:pt>
                <c:pt idx="11">
                  <c:v>1.5994759999999999</c:v>
                </c:pt>
                <c:pt idx="12">
                  <c:v>1.8178729999999901</c:v>
                </c:pt>
                <c:pt idx="13">
                  <c:v>1.79031099999999</c:v>
                </c:pt>
                <c:pt idx="14">
                  <c:v>1.7518389999999999</c:v>
                </c:pt>
                <c:pt idx="15">
                  <c:v>1.6691469999999999</c:v>
                </c:pt>
                <c:pt idx="16">
                  <c:v>1.641132</c:v>
                </c:pt>
                <c:pt idx="17">
                  <c:v>1.6217729999999899</c:v>
                </c:pt>
                <c:pt idx="18">
                  <c:v>1.63418799999999</c:v>
                </c:pt>
                <c:pt idx="19">
                  <c:v>1.6474660000000001</c:v>
                </c:pt>
                <c:pt idx="20">
                  <c:v>1.7008589999999899</c:v>
                </c:pt>
                <c:pt idx="21">
                  <c:v>1.6911510000000001</c:v>
                </c:pt>
                <c:pt idx="22">
                  <c:v>1.71956</c:v>
                </c:pt>
                <c:pt idx="23">
                  <c:v>1.7453989999999899</c:v>
                </c:pt>
                <c:pt idx="24">
                  <c:v>1.7734160000000001</c:v>
                </c:pt>
                <c:pt idx="25">
                  <c:v>1.805741</c:v>
                </c:pt>
                <c:pt idx="26">
                  <c:v>1.837175</c:v>
                </c:pt>
                <c:pt idx="27">
                  <c:v>1.87677099999999</c:v>
                </c:pt>
                <c:pt idx="28">
                  <c:v>1.9105029999999901</c:v>
                </c:pt>
                <c:pt idx="29">
                  <c:v>1.94879599999999</c:v>
                </c:pt>
                <c:pt idx="30">
                  <c:v>1.9795309999999999</c:v>
                </c:pt>
                <c:pt idx="31">
                  <c:v>2.0382399999999898</c:v>
                </c:pt>
                <c:pt idx="32">
                  <c:v>2.062757</c:v>
                </c:pt>
                <c:pt idx="33">
                  <c:v>2.1124139999999998</c:v>
                </c:pt>
                <c:pt idx="34">
                  <c:v>2.1482039999999998</c:v>
                </c:pt>
                <c:pt idx="35">
                  <c:v>2.2023329999999901</c:v>
                </c:pt>
                <c:pt idx="36">
                  <c:v>2.2431599999999898</c:v>
                </c:pt>
                <c:pt idx="37">
                  <c:v>2.2846950000000001</c:v>
                </c:pt>
                <c:pt idx="38">
                  <c:v>2.3324229999999999</c:v>
                </c:pt>
                <c:pt idx="39">
                  <c:v>2.3837469999999898</c:v>
                </c:pt>
                <c:pt idx="40">
                  <c:v>2.4339300000000001</c:v>
                </c:pt>
              </c:numCache>
            </c:numRef>
          </c:val>
          <c:extLst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2.3879999999999998E-2</c:v>
                </c:pt>
                <c:pt idx="1">
                  <c:v>2.4469999999999999E-2</c:v>
                </c:pt>
                <c:pt idx="2">
                  <c:v>2.5013000000000001E-2</c:v>
                </c:pt>
                <c:pt idx="3">
                  <c:v>2.6859000000000001E-2</c:v>
                </c:pt>
                <c:pt idx="4">
                  <c:v>2.8299999999999999E-2</c:v>
                </c:pt>
                <c:pt idx="5">
                  <c:v>2.9513999999999999E-2</c:v>
                </c:pt>
                <c:pt idx="6">
                  <c:v>3.0758000000000001E-2</c:v>
                </c:pt>
                <c:pt idx="7">
                  <c:v>3.2883999999999997E-2</c:v>
                </c:pt>
                <c:pt idx="8">
                  <c:v>3.6727999999999997E-2</c:v>
                </c:pt>
                <c:pt idx="9">
                  <c:v>4.2485000000000002E-2</c:v>
                </c:pt>
                <c:pt idx="10">
                  <c:v>3.5471999999999997E-2</c:v>
                </c:pt>
                <c:pt idx="11">
                  <c:v>4.2674999999999998E-2</c:v>
                </c:pt>
                <c:pt idx="12">
                  <c:v>4.8665E-2</c:v>
                </c:pt>
                <c:pt idx="13">
                  <c:v>5.4239000000000002E-2</c:v>
                </c:pt>
                <c:pt idx="14">
                  <c:v>5.9386000000000001E-2</c:v>
                </c:pt>
                <c:pt idx="15">
                  <c:v>6.4575999999999995E-2</c:v>
                </c:pt>
                <c:pt idx="16">
                  <c:v>7.0818000000000006E-2</c:v>
                </c:pt>
                <c:pt idx="17">
                  <c:v>7.7282000000000003E-2</c:v>
                </c:pt>
                <c:pt idx="18">
                  <c:v>8.3912E-2</c:v>
                </c:pt>
                <c:pt idx="19">
                  <c:v>9.0830999999999995E-2</c:v>
                </c:pt>
                <c:pt idx="20">
                  <c:v>9.8704E-2</c:v>
                </c:pt>
                <c:pt idx="21">
                  <c:v>0.107215</c:v>
                </c:pt>
                <c:pt idx="22">
                  <c:v>0.116773</c:v>
                </c:pt>
                <c:pt idx="23">
                  <c:v>0.127278</c:v>
                </c:pt>
                <c:pt idx="24">
                  <c:v>0.138795</c:v>
                </c:pt>
                <c:pt idx="25">
                  <c:v>0.151226</c:v>
                </c:pt>
                <c:pt idx="26">
                  <c:v>0.16445399999999999</c:v>
                </c:pt>
                <c:pt idx="27">
                  <c:v>0.17851900000000001</c:v>
                </c:pt>
                <c:pt idx="28">
                  <c:v>0.193546</c:v>
                </c:pt>
                <c:pt idx="29">
                  <c:v>0.20934900000000001</c:v>
                </c:pt>
                <c:pt idx="30">
                  <c:v>0.22616</c:v>
                </c:pt>
                <c:pt idx="31">
                  <c:v>0.24320700000000001</c:v>
                </c:pt>
                <c:pt idx="32">
                  <c:v>0.26083600000000001</c:v>
                </c:pt>
                <c:pt idx="33">
                  <c:v>0.278866</c:v>
                </c:pt>
                <c:pt idx="34">
                  <c:v>0.29765200000000003</c:v>
                </c:pt>
                <c:pt idx="35">
                  <c:v>0.31593399999999999</c:v>
                </c:pt>
                <c:pt idx="36">
                  <c:v>0.33468500000000001</c:v>
                </c:pt>
                <c:pt idx="37">
                  <c:v>0.35379899999999997</c:v>
                </c:pt>
                <c:pt idx="38">
                  <c:v>0.37342799999999998</c:v>
                </c:pt>
                <c:pt idx="39">
                  <c:v>0.39361699999999999</c:v>
                </c:pt>
                <c:pt idx="40">
                  <c:v>0.413887</c:v>
                </c:pt>
              </c:numCache>
            </c:numRef>
          </c:val>
          <c:extLst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jet fuel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3.1444679999999998</c:v>
                </c:pt>
                <c:pt idx="1">
                  <c:v>3.1647370000000001</c:v>
                </c:pt>
                <c:pt idx="2">
                  <c:v>3.117651</c:v>
                </c:pt>
                <c:pt idx="3">
                  <c:v>3.1071430000000002</c:v>
                </c:pt>
                <c:pt idx="4">
                  <c:v>3.137578</c:v>
                </c:pt>
                <c:pt idx="5">
                  <c:v>3.280535</c:v>
                </c:pt>
                <c:pt idx="6">
                  <c:v>3.3867769999999999</c:v>
                </c:pt>
                <c:pt idx="7">
                  <c:v>3.4419719999999998</c:v>
                </c:pt>
                <c:pt idx="8">
                  <c:v>3.4900440000000001</c:v>
                </c:pt>
                <c:pt idx="9">
                  <c:v>3.5486819999999999</c:v>
                </c:pt>
                <c:pt idx="10">
                  <c:v>2.2397659999999999</c:v>
                </c:pt>
                <c:pt idx="11">
                  <c:v>2.9432200000000002</c:v>
                </c:pt>
                <c:pt idx="12">
                  <c:v>3.2602820000000001</c:v>
                </c:pt>
                <c:pt idx="13">
                  <c:v>3.3879790000000001</c:v>
                </c:pt>
                <c:pt idx="14">
                  <c:v>3.4530379999999998</c:v>
                </c:pt>
                <c:pt idx="15">
                  <c:v>3.5127429999999999</c:v>
                </c:pt>
                <c:pt idx="16">
                  <c:v>3.5313539999999999</c:v>
                </c:pt>
                <c:pt idx="17">
                  <c:v>3.5476489999999998</c:v>
                </c:pt>
                <c:pt idx="18">
                  <c:v>3.577601</c:v>
                </c:pt>
                <c:pt idx="19">
                  <c:v>3.5994480000000002</c:v>
                </c:pt>
                <c:pt idx="20">
                  <c:v>3.6296010000000001</c:v>
                </c:pt>
                <c:pt idx="21">
                  <c:v>3.6682079999999999</c:v>
                </c:pt>
                <c:pt idx="22">
                  <c:v>3.7160350000000002</c:v>
                </c:pt>
                <c:pt idx="23">
                  <c:v>3.7660559999999998</c:v>
                </c:pt>
                <c:pt idx="24">
                  <c:v>3.8164349999999998</c:v>
                </c:pt>
                <c:pt idx="25">
                  <c:v>3.8659479999999999</c:v>
                </c:pt>
                <c:pt idx="26">
                  <c:v>3.904417</c:v>
                </c:pt>
                <c:pt idx="27">
                  <c:v>3.938256</c:v>
                </c:pt>
                <c:pt idx="28">
                  <c:v>3.9765139999999999</c:v>
                </c:pt>
                <c:pt idx="29">
                  <c:v>4.0163250000000001</c:v>
                </c:pt>
                <c:pt idx="30">
                  <c:v>4.0634259999999998</c:v>
                </c:pt>
                <c:pt idx="31">
                  <c:v>4.1095439999999996</c:v>
                </c:pt>
                <c:pt idx="32">
                  <c:v>4.1617319999999998</c:v>
                </c:pt>
                <c:pt idx="33">
                  <c:v>4.2157669999999996</c:v>
                </c:pt>
                <c:pt idx="34">
                  <c:v>4.2727880000000003</c:v>
                </c:pt>
                <c:pt idx="35">
                  <c:v>4.3259670000000003</c:v>
                </c:pt>
                <c:pt idx="36">
                  <c:v>4.3766749999999996</c:v>
                </c:pt>
                <c:pt idx="37">
                  <c:v>4.4224550000000002</c:v>
                </c:pt>
                <c:pt idx="38">
                  <c:v>4.4647540000000001</c:v>
                </c:pt>
                <c:pt idx="39">
                  <c:v>4.5035809999999996</c:v>
                </c:pt>
                <c:pt idx="40">
                  <c:v>4.542726</c:v>
                </c:pt>
              </c:numCache>
            </c:numRef>
          </c:val>
          <c:extLst/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distillate fuel oil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5.826022</c:v>
                </c:pt>
                <c:pt idx="1">
                  <c:v>5.999682</c:v>
                </c:pt>
                <c:pt idx="2">
                  <c:v>5.7383040000000003</c:v>
                </c:pt>
                <c:pt idx="3">
                  <c:v>5.8983600000000003</c:v>
                </c:pt>
                <c:pt idx="4">
                  <c:v>6.1586559999999997</c:v>
                </c:pt>
                <c:pt idx="5">
                  <c:v>6.2550359999999996</c:v>
                </c:pt>
                <c:pt idx="6">
                  <c:v>6.2022329999999997</c:v>
                </c:pt>
                <c:pt idx="7">
                  <c:v>6.2528579999999998</c:v>
                </c:pt>
                <c:pt idx="8">
                  <c:v>6.5547110000000002</c:v>
                </c:pt>
                <c:pt idx="9">
                  <c:v>6.7787759999999997</c:v>
                </c:pt>
                <c:pt idx="10">
                  <c:v>6.148733</c:v>
                </c:pt>
                <c:pt idx="11">
                  <c:v>6.2643779999999998</c:v>
                </c:pt>
                <c:pt idx="12">
                  <c:v>6.3173269999999997</c:v>
                </c:pt>
                <c:pt idx="13">
                  <c:v>6.3378509999999997</c:v>
                </c:pt>
                <c:pt idx="14">
                  <c:v>6.3657209999999997</c:v>
                </c:pt>
                <c:pt idx="15">
                  <c:v>6.4308100000000001</c:v>
                </c:pt>
                <c:pt idx="16">
                  <c:v>6.4135160000000004</c:v>
                </c:pt>
                <c:pt idx="17">
                  <c:v>6.3902130000000001</c:v>
                </c:pt>
                <c:pt idx="18">
                  <c:v>6.3503930000000004</c:v>
                </c:pt>
                <c:pt idx="19">
                  <c:v>6.3062959999999997</c:v>
                </c:pt>
                <c:pt idx="20">
                  <c:v>6.2428869999999996</c:v>
                </c:pt>
                <c:pt idx="21">
                  <c:v>6.2200069999999998</c:v>
                </c:pt>
                <c:pt idx="22">
                  <c:v>6.1743969999999999</c:v>
                </c:pt>
                <c:pt idx="23">
                  <c:v>6.137257</c:v>
                </c:pt>
                <c:pt idx="24">
                  <c:v>6.1106850000000001</c:v>
                </c:pt>
                <c:pt idx="25">
                  <c:v>6.089855</c:v>
                </c:pt>
                <c:pt idx="26">
                  <c:v>6.0664230000000003</c:v>
                </c:pt>
                <c:pt idx="27">
                  <c:v>6.0437419999999999</c:v>
                </c:pt>
                <c:pt idx="28">
                  <c:v>6.0348660000000001</c:v>
                </c:pt>
                <c:pt idx="29">
                  <c:v>6.0274450000000002</c:v>
                </c:pt>
                <c:pt idx="30">
                  <c:v>6.0202749999999998</c:v>
                </c:pt>
                <c:pt idx="31">
                  <c:v>6.0146470000000001</c:v>
                </c:pt>
                <c:pt idx="32">
                  <c:v>6.0452709999999996</c:v>
                </c:pt>
                <c:pt idx="33">
                  <c:v>6.0681719999999997</c:v>
                </c:pt>
                <c:pt idx="34">
                  <c:v>6.0942049999999997</c:v>
                </c:pt>
                <c:pt idx="35">
                  <c:v>6.106401</c:v>
                </c:pt>
                <c:pt idx="36">
                  <c:v>6.1278220000000001</c:v>
                </c:pt>
                <c:pt idx="37">
                  <c:v>6.1447859999999999</c:v>
                </c:pt>
                <c:pt idx="38">
                  <c:v>6.1658109999999997</c:v>
                </c:pt>
                <c:pt idx="39">
                  <c:v>6.1877139999999997</c:v>
                </c:pt>
                <c:pt idx="40">
                  <c:v>6.212294</c:v>
                </c:pt>
              </c:numCache>
            </c:numRef>
          </c:val>
          <c:extLst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motor gasoline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16.333653999999999</c:v>
                </c:pt>
                <c:pt idx="1">
                  <c:v>15.893898999999999</c:v>
                </c:pt>
                <c:pt idx="2">
                  <c:v>15.811572</c:v>
                </c:pt>
                <c:pt idx="3">
                  <c:v>16.038979999999999</c:v>
                </c:pt>
                <c:pt idx="4">
                  <c:v>16.216063999999999</c:v>
                </c:pt>
                <c:pt idx="5">
                  <c:v>16.320333000000002</c:v>
                </c:pt>
                <c:pt idx="6">
                  <c:v>16.619671</c:v>
                </c:pt>
                <c:pt idx="7">
                  <c:v>16.597622000000001</c:v>
                </c:pt>
                <c:pt idx="8">
                  <c:v>16.597626000000002</c:v>
                </c:pt>
                <c:pt idx="9">
                  <c:v>16.780560000000001</c:v>
                </c:pt>
                <c:pt idx="10">
                  <c:v>14.825628</c:v>
                </c:pt>
                <c:pt idx="11">
                  <c:v>15.479929</c:v>
                </c:pt>
                <c:pt idx="12">
                  <c:v>15.476940000000001</c:v>
                </c:pt>
                <c:pt idx="13">
                  <c:v>15.473867</c:v>
                </c:pt>
                <c:pt idx="14">
                  <c:v>15.415546000000001</c:v>
                </c:pt>
                <c:pt idx="15">
                  <c:v>15.333024</c:v>
                </c:pt>
                <c:pt idx="16">
                  <c:v>15.227326</c:v>
                </c:pt>
                <c:pt idx="17">
                  <c:v>15.118141</c:v>
                </c:pt>
                <c:pt idx="18">
                  <c:v>15.013564000000001</c:v>
                </c:pt>
                <c:pt idx="19">
                  <c:v>14.899419999999999</c:v>
                </c:pt>
                <c:pt idx="20">
                  <c:v>14.799495</c:v>
                </c:pt>
                <c:pt idx="21">
                  <c:v>14.704511</c:v>
                </c:pt>
                <c:pt idx="22">
                  <c:v>14.617435</c:v>
                </c:pt>
                <c:pt idx="23">
                  <c:v>14.553504</c:v>
                </c:pt>
                <c:pt idx="24">
                  <c:v>14.504936000000001</c:v>
                </c:pt>
                <c:pt idx="25">
                  <c:v>14.464999000000001</c:v>
                </c:pt>
                <c:pt idx="26">
                  <c:v>14.423914</c:v>
                </c:pt>
                <c:pt idx="27">
                  <c:v>14.385998000000001</c:v>
                </c:pt>
                <c:pt idx="28">
                  <c:v>14.354929</c:v>
                </c:pt>
                <c:pt idx="29">
                  <c:v>14.33661</c:v>
                </c:pt>
                <c:pt idx="30">
                  <c:v>14.325787</c:v>
                </c:pt>
                <c:pt idx="31">
                  <c:v>14.319191</c:v>
                </c:pt>
                <c:pt idx="32">
                  <c:v>14.328246999999999</c:v>
                </c:pt>
                <c:pt idx="33">
                  <c:v>14.348844</c:v>
                </c:pt>
                <c:pt idx="34">
                  <c:v>14.373186</c:v>
                </c:pt>
                <c:pt idx="35">
                  <c:v>14.395925</c:v>
                </c:pt>
                <c:pt idx="36">
                  <c:v>14.422081</c:v>
                </c:pt>
                <c:pt idx="37">
                  <c:v>14.451188</c:v>
                </c:pt>
                <c:pt idx="38">
                  <c:v>14.487655999999999</c:v>
                </c:pt>
                <c:pt idx="39">
                  <c:v>14.531824</c:v>
                </c:pt>
                <c:pt idx="40">
                  <c:v>14.57723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0612112"/>
        <c:axId val="1530607760"/>
      </c:areaChart>
      <c:catAx>
        <c:axId val="1530612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07760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53060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2112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33858267716532E-2"/>
          <c:y val="0.19706361634806474"/>
          <c:w val="0.81296502753948718"/>
          <c:h val="0.69303909080180426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Classes 2b - 3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12.051296000000001</c:v>
                </c:pt>
                <c:pt idx="1">
                  <c:v>12.194723</c:v>
                </c:pt>
                <c:pt idx="2">
                  <c:v>12.232250000000001</c:v>
                </c:pt>
                <c:pt idx="3">
                  <c:v>12.230651999999999</c:v>
                </c:pt>
                <c:pt idx="4">
                  <c:v>12.227827</c:v>
                </c:pt>
                <c:pt idx="5">
                  <c:v>12.360976000000001</c:v>
                </c:pt>
                <c:pt idx="6">
                  <c:v>12.434286</c:v>
                </c:pt>
                <c:pt idx="7">
                  <c:v>12.517853000000001</c:v>
                </c:pt>
                <c:pt idx="8">
                  <c:v>12.772888999999999</c:v>
                </c:pt>
                <c:pt idx="9">
                  <c:v>13.020344</c:v>
                </c:pt>
                <c:pt idx="10">
                  <c:v>13.189824</c:v>
                </c:pt>
                <c:pt idx="11">
                  <c:v>13.375131</c:v>
                </c:pt>
                <c:pt idx="12">
                  <c:v>13.572129</c:v>
                </c:pt>
                <c:pt idx="13">
                  <c:v>13.774395</c:v>
                </c:pt>
                <c:pt idx="14">
                  <c:v>13.988068999999999</c:v>
                </c:pt>
                <c:pt idx="15">
                  <c:v>14.214337</c:v>
                </c:pt>
                <c:pt idx="16">
                  <c:v>14.446809999999999</c:v>
                </c:pt>
                <c:pt idx="17">
                  <c:v>14.679754000000001</c:v>
                </c:pt>
                <c:pt idx="18">
                  <c:v>14.902338</c:v>
                </c:pt>
                <c:pt idx="19">
                  <c:v>15.116213</c:v>
                </c:pt>
                <c:pt idx="20">
                  <c:v>15.315773</c:v>
                </c:pt>
                <c:pt idx="21">
                  <c:v>15.501522</c:v>
                </c:pt>
                <c:pt idx="22">
                  <c:v>15.669395</c:v>
                </c:pt>
                <c:pt idx="23">
                  <c:v>15.819436</c:v>
                </c:pt>
                <c:pt idx="24">
                  <c:v>15.953656000000001</c:v>
                </c:pt>
                <c:pt idx="25">
                  <c:v>16.074217000000001</c:v>
                </c:pt>
                <c:pt idx="26">
                  <c:v>16.181452</c:v>
                </c:pt>
                <c:pt idx="27">
                  <c:v>16.277356999999999</c:v>
                </c:pt>
                <c:pt idx="28">
                  <c:v>16.364135999999998</c:v>
                </c:pt>
                <c:pt idx="29">
                  <c:v>16.441041999999999</c:v>
                </c:pt>
                <c:pt idx="30">
                  <c:v>16.509022000000002</c:v>
                </c:pt>
                <c:pt idx="31">
                  <c:v>16.564892</c:v>
                </c:pt>
                <c:pt idx="32">
                  <c:v>16.613281000000001</c:v>
                </c:pt>
                <c:pt idx="33">
                  <c:v>16.652504</c:v>
                </c:pt>
                <c:pt idx="34">
                  <c:v>16.684100999999998</c:v>
                </c:pt>
                <c:pt idx="35">
                  <c:v>16.710799999999999</c:v>
                </c:pt>
                <c:pt idx="36">
                  <c:v>16.734235999999999</c:v>
                </c:pt>
                <c:pt idx="37">
                  <c:v>16.754442000000001</c:v>
                </c:pt>
                <c:pt idx="38">
                  <c:v>16.772921</c:v>
                </c:pt>
                <c:pt idx="39">
                  <c:v>16.791166</c:v>
                </c:pt>
                <c:pt idx="40">
                  <c:v>16.808792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Classes 4 -6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7.7697849999999997</c:v>
                </c:pt>
                <c:pt idx="1">
                  <c:v>7.7860820000000004</c:v>
                </c:pt>
                <c:pt idx="2">
                  <c:v>7.7270209999999997</c:v>
                </c:pt>
                <c:pt idx="3">
                  <c:v>7.6935589999999996</c:v>
                </c:pt>
                <c:pt idx="4">
                  <c:v>7.6805009999999996</c:v>
                </c:pt>
                <c:pt idx="5">
                  <c:v>7.7159180000000003</c:v>
                </c:pt>
                <c:pt idx="6">
                  <c:v>7.7300449999999996</c:v>
                </c:pt>
                <c:pt idx="7">
                  <c:v>7.744872</c:v>
                </c:pt>
                <c:pt idx="8">
                  <c:v>7.8531329999999997</c:v>
                </c:pt>
                <c:pt idx="9">
                  <c:v>7.9670909999999999</c:v>
                </c:pt>
                <c:pt idx="10">
                  <c:v>8.0269189999999995</c:v>
                </c:pt>
                <c:pt idx="11">
                  <c:v>8.1093449999999994</c:v>
                </c:pt>
                <c:pt idx="12">
                  <c:v>8.2128730000000001</c:v>
                </c:pt>
                <c:pt idx="13">
                  <c:v>8.330546</c:v>
                </c:pt>
                <c:pt idx="14">
                  <c:v>8.4595369999999992</c:v>
                </c:pt>
                <c:pt idx="15">
                  <c:v>8.604203</c:v>
                </c:pt>
                <c:pt idx="16">
                  <c:v>8.7579750000000001</c:v>
                </c:pt>
                <c:pt idx="17">
                  <c:v>8.9190109999999994</c:v>
                </c:pt>
                <c:pt idx="18">
                  <c:v>9.0746000000000002</c:v>
                </c:pt>
                <c:pt idx="19">
                  <c:v>9.2362769999999994</c:v>
                </c:pt>
                <c:pt idx="20">
                  <c:v>9.4050689999999992</c:v>
                </c:pt>
                <c:pt idx="21">
                  <c:v>9.5822990000000008</c:v>
                </c:pt>
                <c:pt idx="22">
                  <c:v>9.7579980000000006</c:v>
                </c:pt>
                <c:pt idx="23">
                  <c:v>9.9254060000000006</c:v>
                </c:pt>
                <c:pt idx="24">
                  <c:v>10.081816999999999</c:v>
                </c:pt>
                <c:pt idx="25">
                  <c:v>10.226979999999999</c:v>
                </c:pt>
                <c:pt idx="26">
                  <c:v>10.360538</c:v>
                </c:pt>
                <c:pt idx="27">
                  <c:v>10.480098999999999</c:v>
                </c:pt>
                <c:pt idx="28">
                  <c:v>10.591221000000001</c:v>
                </c:pt>
                <c:pt idx="29">
                  <c:v>10.693419</c:v>
                </c:pt>
                <c:pt idx="30">
                  <c:v>10.789197</c:v>
                </c:pt>
                <c:pt idx="31">
                  <c:v>10.876861999999999</c:v>
                </c:pt>
                <c:pt idx="32">
                  <c:v>10.956263</c:v>
                </c:pt>
                <c:pt idx="33">
                  <c:v>11.025411999999999</c:v>
                </c:pt>
                <c:pt idx="34">
                  <c:v>11.08536</c:v>
                </c:pt>
                <c:pt idx="35">
                  <c:v>11.138833</c:v>
                </c:pt>
                <c:pt idx="36">
                  <c:v>11.187008000000001</c:v>
                </c:pt>
                <c:pt idx="37">
                  <c:v>11.230245999999999</c:v>
                </c:pt>
                <c:pt idx="38">
                  <c:v>11.26904</c:v>
                </c:pt>
                <c:pt idx="39">
                  <c:v>11.304755999999999</c:v>
                </c:pt>
                <c:pt idx="40">
                  <c:v>11.338551000000001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Classes 7 - 8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6.0957860000000004</c:v>
                </c:pt>
                <c:pt idx="1">
                  <c:v>6.0715120000000002</c:v>
                </c:pt>
                <c:pt idx="2">
                  <c:v>6.0390220000000001</c:v>
                </c:pt>
                <c:pt idx="3">
                  <c:v>6.004467</c:v>
                </c:pt>
                <c:pt idx="4">
                  <c:v>5.9783869999999997</c:v>
                </c:pt>
                <c:pt idx="5">
                  <c:v>5.9597480000000003</c:v>
                </c:pt>
                <c:pt idx="6">
                  <c:v>5.9465139999999996</c:v>
                </c:pt>
                <c:pt idx="7">
                  <c:v>5.9538710000000004</c:v>
                </c:pt>
                <c:pt idx="8">
                  <c:v>5.979209</c:v>
                </c:pt>
                <c:pt idx="9">
                  <c:v>6.0153379999999999</c:v>
                </c:pt>
                <c:pt idx="10">
                  <c:v>6.0436360000000002</c:v>
                </c:pt>
                <c:pt idx="11">
                  <c:v>6.0792789999999997</c:v>
                </c:pt>
                <c:pt idx="12">
                  <c:v>6.1266889999999998</c:v>
                </c:pt>
                <c:pt idx="13">
                  <c:v>6.1846969999999999</c:v>
                </c:pt>
                <c:pt idx="14">
                  <c:v>6.2531150000000002</c:v>
                </c:pt>
                <c:pt idx="15">
                  <c:v>6.3330109999999999</c:v>
                </c:pt>
                <c:pt idx="16">
                  <c:v>6.423915</c:v>
                </c:pt>
                <c:pt idx="17">
                  <c:v>6.5230629999999996</c:v>
                </c:pt>
                <c:pt idx="18">
                  <c:v>6.6221189999999996</c:v>
                </c:pt>
                <c:pt idx="19">
                  <c:v>6.7246439999999996</c:v>
                </c:pt>
                <c:pt idx="20">
                  <c:v>6.8289220000000004</c:v>
                </c:pt>
                <c:pt idx="21">
                  <c:v>6.9344929999999998</c:v>
                </c:pt>
                <c:pt idx="22">
                  <c:v>7.0372859999999999</c:v>
                </c:pt>
                <c:pt idx="23">
                  <c:v>7.1310820000000001</c:v>
                </c:pt>
                <c:pt idx="24">
                  <c:v>7.215592</c:v>
                </c:pt>
                <c:pt idx="25">
                  <c:v>7.2904330000000002</c:v>
                </c:pt>
                <c:pt idx="26">
                  <c:v>7.3565420000000001</c:v>
                </c:pt>
                <c:pt idx="27">
                  <c:v>7.4147210000000001</c:v>
                </c:pt>
                <c:pt idx="28">
                  <c:v>7.4662410000000001</c:v>
                </c:pt>
                <c:pt idx="29">
                  <c:v>7.5126660000000003</c:v>
                </c:pt>
                <c:pt idx="30">
                  <c:v>7.5539560000000003</c:v>
                </c:pt>
                <c:pt idx="31">
                  <c:v>7.5908119999999997</c:v>
                </c:pt>
                <c:pt idx="32">
                  <c:v>7.6223200000000002</c:v>
                </c:pt>
                <c:pt idx="33">
                  <c:v>7.6494980000000004</c:v>
                </c:pt>
                <c:pt idx="34">
                  <c:v>7.6727249999999998</c:v>
                </c:pt>
                <c:pt idx="35">
                  <c:v>7.6927370000000002</c:v>
                </c:pt>
                <c:pt idx="36">
                  <c:v>7.7106500000000002</c:v>
                </c:pt>
                <c:pt idx="37">
                  <c:v>7.7267869999999998</c:v>
                </c:pt>
                <c:pt idx="38">
                  <c:v>7.7416020000000003</c:v>
                </c:pt>
                <c:pt idx="39">
                  <c:v>7.7558579999999999</c:v>
                </c:pt>
                <c:pt idx="40">
                  <c:v>7.7696180000000004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1040"/>
        <c:axId val="1579888656"/>
      </c:lineChart>
      <c:catAx>
        <c:axId val="1579881040"/>
        <c:scaling>
          <c:orientation val="minMax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8656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88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104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1313745505739984E-2"/>
          <c:y val="0.23078247189302034"/>
          <c:w val="0.79139960778040441"/>
          <c:h val="0.69208302798661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 LDV fuel economy</c:v>
                </c:pt>
              </c:strCache>
            </c:strRef>
          </c:tx>
          <c:spPr>
            <a:ln w="22225">
              <a:solidFill>
                <a:srgbClr val="0096D7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23.362078</c:v>
                </c:pt>
                <c:pt idx="1">
                  <c:v>23.767302999999998</c:v>
                </c:pt>
                <c:pt idx="2">
                  <c:v>25.703026000000001</c:v>
                </c:pt>
                <c:pt idx="3">
                  <c:v>26.534078999999998</c:v>
                </c:pt>
                <c:pt idx="4">
                  <c:v>26.223193999999999</c:v>
                </c:pt>
                <c:pt idx="5">
                  <c:v>26.657820000000001</c:v>
                </c:pt>
                <c:pt idx="6">
                  <c:v>26.579903000000002</c:v>
                </c:pt>
                <c:pt idx="7">
                  <c:v>26.700378000000001</c:v>
                </c:pt>
                <c:pt idx="8">
                  <c:v>27.082874</c:v>
                </c:pt>
                <c:pt idx="9">
                  <c:v>28.477411</c:v>
                </c:pt>
                <c:pt idx="10">
                  <c:v>28.906548000000001</c:v>
                </c:pt>
                <c:pt idx="11">
                  <c:v>29.823937999999998</c:v>
                </c:pt>
                <c:pt idx="12">
                  <c:v>30.350573000000001</c:v>
                </c:pt>
                <c:pt idx="13">
                  <c:v>30.749773000000001</c:v>
                </c:pt>
                <c:pt idx="14">
                  <c:v>31.063206000000001</c:v>
                </c:pt>
                <c:pt idx="15">
                  <c:v>31.376944000000002</c:v>
                </c:pt>
                <c:pt idx="16">
                  <c:v>31.808617000000002</c:v>
                </c:pt>
                <c:pt idx="17">
                  <c:v>31.902322999999999</c:v>
                </c:pt>
                <c:pt idx="18">
                  <c:v>31.993428999999999</c:v>
                </c:pt>
                <c:pt idx="19">
                  <c:v>32.056624999999997</c:v>
                </c:pt>
                <c:pt idx="20">
                  <c:v>32.199866999999998</c:v>
                </c:pt>
                <c:pt idx="21">
                  <c:v>32.274590000000003</c:v>
                </c:pt>
                <c:pt idx="22">
                  <c:v>32.378010000000003</c:v>
                </c:pt>
                <c:pt idx="23">
                  <c:v>32.463420999999997</c:v>
                </c:pt>
                <c:pt idx="24">
                  <c:v>32.549728000000002</c:v>
                </c:pt>
                <c:pt idx="25">
                  <c:v>32.635151</c:v>
                </c:pt>
                <c:pt idx="26">
                  <c:v>32.725140000000003</c:v>
                </c:pt>
                <c:pt idx="27">
                  <c:v>32.825138000000003</c:v>
                </c:pt>
                <c:pt idx="28">
                  <c:v>32.934696000000002</c:v>
                </c:pt>
                <c:pt idx="29">
                  <c:v>33.012000999999998</c:v>
                </c:pt>
                <c:pt idx="30">
                  <c:v>33.125492000000001</c:v>
                </c:pt>
                <c:pt idx="31">
                  <c:v>33.206969999999998</c:v>
                </c:pt>
                <c:pt idx="32">
                  <c:v>33.267592999999998</c:v>
                </c:pt>
                <c:pt idx="33">
                  <c:v>33.331119999999999</c:v>
                </c:pt>
                <c:pt idx="34">
                  <c:v>33.383636000000003</c:v>
                </c:pt>
                <c:pt idx="35">
                  <c:v>33.415832999999999</c:v>
                </c:pt>
                <c:pt idx="36">
                  <c:v>33.498821</c:v>
                </c:pt>
                <c:pt idx="37">
                  <c:v>33.565849</c:v>
                </c:pt>
                <c:pt idx="38">
                  <c:v>33.636940000000003</c:v>
                </c:pt>
                <c:pt idx="39">
                  <c:v>33.690544000000003</c:v>
                </c:pt>
                <c:pt idx="40">
                  <c:v>33.754027999999998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Stock LDV fuel economy</c:v>
                </c:pt>
              </c:strCache>
            </c:strRef>
          </c:tx>
          <c:spPr>
            <a:ln w="22225">
              <a:solidFill>
                <a:srgbClr val="FFFFFF">
                  <a:lumMod val="50000"/>
                </a:srgbClr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20.403395</c:v>
                </c:pt>
                <c:pt idx="1">
                  <c:v>20.806125999999999</c:v>
                </c:pt>
                <c:pt idx="2">
                  <c:v>21.304549999999999</c:v>
                </c:pt>
                <c:pt idx="3">
                  <c:v>21.645353</c:v>
                </c:pt>
                <c:pt idx="4">
                  <c:v>21.885870000000001</c:v>
                </c:pt>
                <c:pt idx="5">
                  <c:v>22.259926</c:v>
                </c:pt>
                <c:pt idx="6">
                  <c:v>22.612590999999998</c:v>
                </c:pt>
                <c:pt idx="7">
                  <c:v>22.922374999999999</c:v>
                </c:pt>
                <c:pt idx="8">
                  <c:v>23.209236000000001</c:v>
                </c:pt>
                <c:pt idx="9">
                  <c:v>23.654478000000001</c:v>
                </c:pt>
                <c:pt idx="10">
                  <c:v>24.011631000000001</c:v>
                </c:pt>
                <c:pt idx="11">
                  <c:v>24.49362</c:v>
                </c:pt>
                <c:pt idx="12">
                  <c:v>24.99033</c:v>
                </c:pt>
                <c:pt idx="13">
                  <c:v>25.494662999999999</c:v>
                </c:pt>
                <c:pt idx="14">
                  <c:v>25.999084</c:v>
                </c:pt>
                <c:pt idx="15">
                  <c:v>26.487638</c:v>
                </c:pt>
                <c:pt idx="16">
                  <c:v>26.960497</c:v>
                </c:pt>
                <c:pt idx="17">
                  <c:v>27.396156000000001</c:v>
                </c:pt>
                <c:pt idx="18">
                  <c:v>27.806992999999999</c:v>
                </c:pt>
                <c:pt idx="19">
                  <c:v>28.193567000000002</c:v>
                </c:pt>
                <c:pt idx="20">
                  <c:v>28.559021000000001</c:v>
                </c:pt>
                <c:pt idx="21">
                  <c:v>28.90119</c:v>
                </c:pt>
                <c:pt idx="22">
                  <c:v>29.224095999999999</c:v>
                </c:pt>
                <c:pt idx="23">
                  <c:v>29.524984</c:v>
                </c:pt>
                <c:pt idx="24">
                  <c:v>29.805897000000002</c:v>
                </c:pt>
                <c:pt idx="25">
                  <c:v>30.068491000000002</c:v>
                </c:pt>
                <c:pt idx="26">
                  <c:v>30.311461999999999</c:v>
                </c:pt>
                <c:pt idx="27">
                  <c:v>30.538170000000001</c:v>
                </c:pt>
                <c:pt idx="28">
                  <c:v>30.749134000000002</c:v>
                </c:pt>
                <c:pt idx="29">
                  <c:v>30.943296</c:v>
                </c:pt>
                <c:pt idx="30">
                  <c:v>31.121948</c:v>
                </c:pt>
                <c:pt idx="31">
                  <c:v>31.288243999999999</c:v>
                </c:pt>
                <c:pt idx="32">
                  <c:v>31.441230999999998</c:v>
                </c:pt>
                <c:pt idx="33">
                  <c:v>31.581344999999999</c:v>
                </c:pt>
                <c:pt idx="34">
                  <c:v>31.709924999999998</c:v>
                </c:pt>
                <c:pt idx="35">
                  <c:v>31.830399</c:v>
                </c:pt>
                <c:pt idx="36">
                  <c:v>31.944506000000001</c:v>
                </c:pt>
                <c:pt idx="37">
                  <c:v>32.051380000000002</c:v>
                </c:pt>
                <c:pt idx="38">
                  <c:v>32.152484999999999</c:v>
                </c:pt>
                <c:pt idx="39">
                  <c:v>32.246841000000003</c:v>
                </c:pt>
                <c:pt idx="40">
                  <c:v>32.335819000000001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4848"/>
        <c:axId val="1579881584"/>
      </c:lineChart>
      <c:catAx>
        <c:axId val="157988484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81584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81584"/>
        <c:scaling>
          <c:orientation val="minMax"/>
          <c:max val="40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84848"/>
        <c:crossesAt val="11"/>
        <c:crossBetween val="midCat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92147856517935E-2"/>
          <c:y val="0.23078234831430794"/>
          <c:w val="0.79139960778040441"/>
          <c:h val="0.69208302798661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LDV miles travel per capita</c:v>
                </c:pt>
              </c:strCache>
            </c:strRef>
          </c:tx>
          <c:spPr>
            <a:ln w="22225">
              <a:solidFill>
                <a:srgbClr val="333333"/>
              </a:solidFill>
              <a:prstDash val="solid"/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11.761416000000001</c:v>
                </c:pt>
                <c:pt idx="1">
                  <c:v>11.5684</c:v>
                </c:pt>
                <c:pt idx="2">
                  <c:v>11.777775</c:v>
                </c:pt>
                <c:pt idx="3">
                  <c:v>12.100536999999999</c:v>
                </c:pt>
                <c:pt idx="4">
                  <c:v>12.25891</c:v>
                </c:pt>
                <c:pt idx="5">
                  <c:v>12.329461999999999</c:v>
                </c:pt>
                <c:pt idx="6">
                  <c:v>12.53631</c:v>
                </c:pt>
                <c:pt idx="7">
                  <c:v>12.465825000000001</c:v>
                </c:pt>
                <c:pt idx="8">
                  <c:v>12.590399</c:v>
                </c:pt>
                <c:pt idx="9">
                  <c:v>12.880497999999999</c:v>
                </c:pt>
                <c:pt idx="10">
                  <c:v>11.752235000000001</c:v>
                </c:pt>
                <c:pt idx="11">
                  <c:v>12.371751</c:v>
                </c:pt>
                <c:pt idx="12">
                  <c:v>12.416418999999999</c:v>
                </c:pt>
                <c:pt idx="13">
                  <c:v>12.492723</c:v>
                </c:pt>
                <c:pt idx="14">
                  <c:v>12.561781999999999</c:v>
                </c:pt>
                <c:pt idx="15">
                  <c:v>12.620739</c:v>
                </c:pt>
                <c:pt idx="16">
                  <c:v>12.667642000000001</c:v>
                </c:pt>
                <c:pt idx="17">
                  <c:v>12.699286000000001</c:v>
                </c:pt>
                <c:pt idx="18">
                  <c:v>12.730366999999999</c:v>
                </c:pt>
                <c:pt idx="19">
                  <c:v>12.752134</c:v>
                </c:pt>
                <c:pt idx="20">
                  <c:v>12.767118</c:v>
                </c:pt>
                <c:pt idx="21">
                  <c:v>12.766845</c:v>
                </c:pt>
                <c:pt idx="22">
                  <c:v>12.755013</c:v>
                </c:pt>
                <c:pt idx="23">
                  <c:v>12.753024999999999</c:v>
                </c:pt>
                <c:pt idx="24">
                  <c:v>12.753672999999999</c:v>
                </c:pt>
                <c:pt idx="25">
                  <c:v>12.753947</c:v>
                </c:pt>
                <c:pt idx="26">
                  <c:v>12.754689000000001</c:v>
                </c:pt>
                <c:pt idx="27">
                  <c:v>12.753583000000001</c:v>
                </c:pt>
                <c:pt idx="28">
                  <c:v>12.752378</c:v>
                </c:pt>
                <c:pt idx="29">
                  <c:v>12.755045000000001</c:v>
                </c:pt>
                <c:pt idx="30">
                  <c:v>12.755939</c:v>
                </c:pt>
                <c:pt idx="31">
                  <c:v>12.759231</c:v>
                </c:pt>
                <c:pt idx="32">
                  <c:v>12.766589</c:v>
                </c:pt>
                <c:pt idx="33">
                  <c:v>12.777604</c:v>
                </c:pt>
                <c:pt idx="34">
                  <c:v>12.789778</c:v>
                </c:pt>
                <c:pt idx="35">
                  <c:v>12.799441</c:v>
                </c:pt>
                <c:pt idx="36">
                  <c:v>12.810297</c:v>
                </c:pt>
                <c:pt idx="37">
                  <c:v>12.823852</c:v>
                </c:pt>
                <c:pt idx="38">
                  <c:v>12.840415999999999</c:v>
                </c:pt>
                <c:pt idx="39">
                  <c:v>12.859961999999999</c:v>
                </c:pt>
                <c:pt idx="40">
                  <c:v>12.87923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2128"/>
        <c:axId val="1579882672"/>
      </c:lineChart>
      <c:catAx>
        <c:axId val="157988212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82672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79882672"/>
        <c:scaling>
          <c:orientation val="minMax"/>
          <c:max val="15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79882128"/>
        <c:crossesAt val="11"/>
        <c:crossBetween val="midCat"/>
        <c:majorUnit val="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3.5056367954005747E-2"/>
          <c:y val="0.16250276544809356"/>
          <c:w val="0.77202224721909773"/>
          <c:h val="0.7008802045080591"/>
        </c:manualLayout>
      </c:layout>
      <c:areaChart>
        <c:grouping val="stacked"/>
        <c:varyColors val="0"/>
        <c:ser>
          <c:idx val="2"/>
          <c:order val="1"/>
          <c:tx>
            <c:strRef>
              <c:f>Sheet1!$B$1</c:f>
              <c:strCache>
                <c:ptCount val="1"/>
                <c:pt idx="0">
                  <c:v>general aviation</c:v>
                </c:pt>
              </c:strCache>
            </c:strRef>
          </c:tx>
          <c:spPr>
            <a:ln>
              <a:solidFill>
                <a:srgbClr val="0096D7"/>
              </a:solidFill>
            </a:ln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150.04284699999999</c:v>
                </c:pt>
                <c:pt idx="1">
                  <c:v>152.72375500000001</c:v>
                </c:pt>
                <c:pt idx="2">
                  <c:v>150.24485799999999</c:v>
                </c:pt>
                <c:pt idx="3">
                  <c:v>150.089935</c:v>
                </c:pt>
                <c:pt idx="4">
                  <c:v>151.54390000000001</c:v>
                </c:pt>
                <c:pt idx="5">
                  <c:v>156.987686</c:v>
                </c:pt>
                <c:pt idx="6">
                  <c:v>162.11099200000001</c:v>
                </c:pt>
                <c:pt idx="7">
                  <c:v>166.37210099999999</c:v>
                </c:pt>
                <c:pt idx="8">
                  <c:v>170.86932400000001</c:v>
                </c:pt>
                <c:pt idx="9">
                  <c:v>172.91026299999999</c:v>
                </c:pt>
                <c:pt idx="10">
                  <c:v>109.976326</c:v>
                </c:pt>
                <c:pt idx="11">
                  <c:v>141.88362100000001</c:v>
                </c:pt>
                <c:pt idx="12">
                  <c:v>155.90721099999999</c:v>
                </c:pt>
                <c:pt idx="13">
                  <c:v>162.29563899999999</c:v>
                </c:pt>
                <c:pt idx="14">
                  <c:v>165.62103300000001</c:v>
                </c:pt>
                <c:pt idx="15">
                  <c:v>168.42503400000001</c:v>
                </c:pt>
                <c:pt idx="16">
                  <c:v>169.342896</c:v>
                </c:pt>
                <c:pt idx="17">
                  <c:v>170.11923200000001</c:v>
                </c:pt>
                <c:pt idx="18">
                  <c:v>171.42967200000001</c:v>
                </c:pt>
                <c:pt idx="19">
                  <c:v>172.49865700000001</c:v>
                </c:pt>
                <c:pt idx="20">
                  <c:v>173.982315</c:v>
                </c:pt>
                <c:pt idx="21">
                  <c:v>175.80070499999999</c:v>
                </c:pt>
                <c:pt idx="22">
                  <c:v>178.01844800000001</c:v>
                </c:pt>
                <c:pt idx="23">
                  <c:v>180.33660900000001</c:v>
                </c:pt>
                <c:pt idx="24">
                  <c:v>182.67094399999999</c:v>
                </c:pt>
                <c:pt idx="25">
                  <c:v>184.96693400000001</c:v>
                </c:pt>
                <c:pt idx="26">
                  <c:v>186.74896200000001</c:v>
                </c:pt>
                <c:pt idx="27">
                  <c:v>188.312881</c:v>
                </c:pt>
                <c:pt idx="28">
                  <c:v>190.084946</c:v>
                </c:pt>
                <c:pt idx="29">
                  <c:v>191.92962600000001</c:v>
                </c:pt>
                <c:pt idx="30">
                  <c:v>194.11279300000001</c:v>
                </c:pt>
                <c:pt idx="31">
                  <c:v>196.25183100000001</c:v>
                </c:pt>
                <c:pt idx="32">
                  <c:v>198.671448</c:v>
                </c:pt>
                <c:pt idx="33">
                  <c:v>201.17804000000001</c:v>
                </c:pt>
                <c:pt idx="34">
                  <c:v>203.82650799999999</c:v>
                </c:pt>
                <c:pt idx="35">
                  <c:v>206.297043</c:v>
                </c:pt>
                <c:pt idx="36">
                  <c:v>208.64920000000001</c:v>
                </c:pt>
                <c:pt idx="37">
                  <c:v>210.76919599999999</c:v>
                </c:pt>
                <c:pt idx="38">
                  <c:v>212.72589099999999</c:v>
                </c:pt>
                <c:pt idx="39">
                  <c:v>214.51878400000001</c:v>
                </c:pt>
                <c:pt idx="40">
                  <c:v>216.32486</c:v>
                </c:pt>
              </c:numCache>
            </c:numRef>
          </c:val>
        </c:ser>
        <c:ser>
          <c:idx val="3"/>
          <c:order val="2"/>
          <c:tx>
            <c:strRef>
              <c:f>Sheet1!$C$1</c:f>
              <c:strCache>
                <c:ptCount val="1"/>
                <c:pt idx="0">
                  <c:v>international flights</c:v>
                </c:pt>
              </c:strCache>
            </c:strRef>
          </c:tx>
          <c:spPr>
            <a:solidFill>
              <a:srgbClr val="0096D7">
                <a:lumMod val="40000"/>
                <a:lumOff val="60000"/>
              </a:srgbClr>
            </a:solidFill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614.97949200000005</c:v>
                </c:pt>
                <c:pt idx="1">
                  <c:v>649.48199499999998</c:v>
                </c:pt>
                <c:pt idx="2">
                  <c:v>671.784851</c:v>
                </c:pt>
                <c:pt idx="3">
                  <c:v>710.71423300000004</c:v>
                </c:pt>
                <c:pt idx="4">
                  <c:v>732.83880599999998</c:v>
                </c:pt>
                <c:pt idx="5">
                  <c:v>782.04235800000004</c:v>
                </c:pt>
                <c:pt idx="6">
                  <c:v>821.22180200000003</c:v>
                </c:pt>
                <c:pt idx="7">
                  <c:v>847.86138900000003</c:v>
                </c:pt>
                <c:pt idx="8">
                  <c:v>894.28832999999997</c:v>
                </c:pt>
                <c:pt idx="9">
                  <c:v>908.59118699999999</c:v>
                </c:pt>
                <c:pt idx="10">
                  <c:v>162.01057399999999</c:v>
                </c:pt>
                <c:pt idx="11">
                  <c:v>492.52273600000001</c:v>
                </c:pt>
                <c:pt idx="12">
                  <c:v>669.41320800000005</c:v>
                </c:pt>
                <c:pt idx="13">
                  <c:v>750.47589100000005</c:v>
                </c:pt>
                <c:pt idx="14">
                  <c:v>810.19366500000001</c:v>
                </c:pt>
                <c:pt idx="15">
                  <c:v>837.67571999999996</c:v>
                </c:pt>
                <c:pt idx="16">
                  <c:v>840.05071999999996</c:v>
                </c:pt>
                <c:pt idx="17">
                  <c:v>843.28387499999997</c:v>
                </c:pt>
                <c:pt idx="18">
                  <c:v>854.19958499999996</c:v>
                </c:pt>
                <c:pt idx="19">
                  <c:v>864.40887499999997</c:v>
                </c:pt>
                <c:pt idx="20">
                  <c:v>876.61676</c:v>
                </c:pt>
                <c:pt idx="21">
                  <c:v>890.29528800000003</c:v>
                </c:pt>
                <c:pt idx="22">
                  <c:v>906.519226</c:v>
                </c:pt>
                <c:pt idx="23">
                  <c:v>922.74316399999998</c:v>
                </c:pt>
                <c:pt idx="24">
                  <c:v>938.92535399999997</c:v>
                </c:pt>
                <c:pt idx="25">
                  <c:v>955.42816200000004</c:v>
                </c:pt>
                <c:pt idx="26">
                  <c:v>968.55157499999996</c:v>
                </c:pt>
                <c:pt idx="27">
                  <c:v>980.537598</c:v>
                </c:pt>
                <c:pt idx="28">
                  <c:v>993.70410200000003</c:v>
                </c:pt>
                <c:pt idx="29">
                  <c:v>1006.719971</c:v>
                </c:pt>
                <c:pt idx="30">
                  <c:v>1022.2723999999999</c:v>
                </c:pt>
                <c:pt idx="31">
                  <c:v>1037.078491</c:v>
                </c:pt>
                <c:pt idx="32">
                  <c:v>1054.1705320000001</c:v>
                </c:pt>
                <c:pt idx="33">
                  <c:v>1071.6022949999999</c:v>
                </c:pt>
                <c:pt idx="34">
                  <c:v>1090.766846</c:v>
                </c:pt>
                <c:pt idx="35">
                  <c:v>1108.942749</c:v>
                </c:pt>
                <c:pt idx="36">
                  <c:v>1126.5086670000001</c:v>
                </c:pt>
                <c:pt idx="37">
                  <c:v>1141.8454589999999</c:v>
                </c:pt>
                <c:pt idx="38">
                  <c:v>1155.5791019999999</c:v>
                </c:pt>
                <c:pt idx="39">
                  <c:v>1167.710693</c:v>
                </c:pt>
                <c:pt idx="40">
                  <c:v>1179.9334719999999</c:v>
                </c:pt>
              </c:numCache>
            </c:numRef>
          </c:val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domestic flights</c:v>
                </c:pt>
              </c:strCache>
            </c:strRef>
          </c:tx>
          <c:spPr>
            <a:solidFill>
              <a:srgbClr val="0096D7"/>
            </a:solidFill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1358.3079829999999</c:v>
                </c:pt>
                <c:pt idx="1">
                  <c:v>1370.5483400000001</c:v>
                </c:pt>
                <c:pt idx="2">
                  <c:v>1364.589966</c:v>
                </c:pt>
                <c:pt idx="3">
                  <c:v>1364.0601810000001</c:v>
                </c:pt>
                <c:pt idx="4">
                  <c:v>1391.075073</c:v>
                </c:pt>
                <c:pt idx="5">
                  <c:v>1457.0981449999999</c:v>
                </c:pt>
                <c:pt idx="6">
                  <c:v>1536.924683</c:v>
                </c:pt>
                <c:pt idx="7">
                  <c:v>1561.3100589999999</c:v>
                </c:pt>
                <c:pt idx="8">
                  <c:v>1573.9938959999999</c:v>
                </c:pt>
                <c:pt idx="9">
                  <c:v>1592.1483149999999</c:v>
                </c:pt>
                <c:pt idx="10">
                  <c:v>1029.303467</c:v>
                </c:pt>
                <c:pt idx="11">
                  <c:v>1377.4301760000001</c:v>
                </c:pt>
                <c:pt idx="12">
                  <c:v>1491.122192</c:v>
                </c:pt>
                <c:pt idx="13">
                  <c:v>1527.407837</c:v>
                </c:pt>
                <c:pt idx="14">
                  <c:v>1526.309082</c:v>
                </c:pt>
                <c:pt idx="15">
                  <c:v>1551.3704829999999</c:v>
                </c:pt>
                <c:pt idx="16">
                  <c:v>1567.3426509999999</c:v>
                </c:pt>
                <c:pt idx="17">
                  <c:v>1578.114624</c:v>
                </c:pt>
                <c:pt idx="18">
                  <c:v>1585.5257570000001</c:v>
                </c:pt>
                <c:pt idx="19">
                  <c:v>1588.721802</c:v>
                </c:pt>
                <c:pt idx="20">
                  <c:v>1597.3447269999999</c:v>
                </c:pt>
                <c:pt idx="21">
                  <c:v>1610.6660159999999</c:v>
                </c:pt>
                <c:pt idx="22">
                  <c:v>1628.026001</c:v>
                </c:pt>
                <c:pt idx="23">
                  <c:v>1647.7498780000001</c:v>
                </c:pt>
                <c:pt idx="24">
                  <c:v>1668.059448</c:v>
                </c:pt>
                <c:pt idx="25">
                  <c:v>1686.777466</c:v>
                </c:pt>
                <c:pt idx="26">
                  <c:v>1700.5947269999999</c:v>
                </c:pt>
                <c:pt idx="27">
                  <c:v>1711.6796879999999</c:v>
                </c:pt>
                <c:pt idx="28">
                  <c:v>1725.219116</c:v>
                </c:pt>
                <c:pt idx="29">
                  <c:v>1740.927246</c:v>
                </c:pt>
                <c:pt idx="30">
                  <c:v>1759.2231449999999</c:v>
                </c:pt>
                <c:pt idx="31">
                  <c:v>1778.2695309999999</c:v>
                </c:pt>
                <c:pt idx="32">
                  <c:v>1799.1362300000001</c:v>
                </c:pt>
                <c:pt idx="33">
                  <c:v>1821.4698490000001</c:v>
                </c:pt>
                <c:pt idx="34">
                  <c:v>1843.2117920000001</c:v>
                </c:pt>
                <c:pt idx="35">
                  <c:v>1862.895264</c:v>
                </c:pt>
                <c:pt idx="36">
                  <c:v>1881.1032709999999</c:v>
                </c:pt>
                <c:pt idx="37">
                  <c:v>1898.9772949999999</c:v>
                </c:pt>
                <c:pt idx="38">
                  <c:v>1916.897461</c:v>
                </c:pt>
                <c:pt idx="39">
                  <c:v>1934.644409</c:v>
                </c:pt>
                <c:pt idx="40">
                  <c:v>1952.5577390000001</c:v>
                </c:pt>
              </c:numCache>
            </c:numRef>
          </c:val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cargo</c:v>
                </c:pt>
              </c:strCache>
            </c:strRef>
          </c:tx>
          <c:spPr>
            <a:solidFill>
              <a:srgbClr val="FFC702"/>
            </a:solidFill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486.63235500000002</c:v>
                </c:pt>
                <c:pt idx="1">
                  <c:v>493.30929600000002</c:v>
                </c:pt>
                <c:pt idx="2">
                  <c:v>466.24496499999998</c:v>
                </c:pt>
                <c:pt idx="3">
                  <c:v>479.86697400000003</c:v>
                </c:pt>
                <c:pt idx="4">
                  <c:v>473.04632600000002</c:v>
                </c:pt>
                <c:pt idx="5">
                  <c:v>477.79422</c:v>
                </c:pt>
                <c:pt idx="6">
                  <c:v>474.777985</c:v>
                </c:pt>
                <c:pt idx="7">
                  <c:v>499.29363999999998</c:v>
                </c:pt>
                <c:pt idx="8">
                  <c:v>501.24835200000001</c:v>
                </c:pt>
                <c:pt idx="9">
                  <c:v>508.06271400000003</c:v>
                </c:pt>
                <c:pt idx="10">
                  <c:v>559.19494599999996</c:v>
                </c:pt>
                <c:pt idx="11">
                  <c:v>519.02545199999997</c:v>
                </c:pt>
                <c:pt idx="12">
                  <c:v>509.18048099999999</c:v>
                </c:pt>
                <c:pt idx="13">
                  <c:v>519.82147199999997</c:v>
                </c:pt>
                <c:pt idx="14">
                  <c:v>527.89050299999997</c:v>
                </c:pt>
                <c:pt idx="15">
                  <c:v>531.57635500000004</c:v>
                </c:pt>
                <c:pt idx="16">
                  <c:v>531.71051</c:v>
                </c:pt>
                <c:pt idx="17">
                  <c:v>533.33789100000001</c:v>
                </c:pt>
                <c:pt idx="18">
                  <c:v>541.30310099999997</c:v>
                </c:pt>
                <c:pt idx="19">
                  <c:v>549.34680200000003</c:v>
                </c:pt>
                <c:pt idx="20">
                  <c:v>558.24890100000005</c:v>
                </c:pt>
                <c:pt idx="21">
                  <c:v>567.66302499999995</c:v>
                </c:pt>
                <c:pt idx="22">
                  <c:v>578.47308299999997</c:v>
                </c:pt>
                <c:pt idx="23">
                  <c:v>588.925659</c:v>
                </c:pt>
                <c:pt idx="24">
                  <c:v>599.14739999999995</c:v>
                </c:pt>
                <c:pt idx="25">
                  <c:v>609.86688200000003</c:v>
                </c:pt>
                <c:pt idx="26">
                  <c:v>618.58630400000004</c:v>
                </c:pt>
                <c:pt idx="27">
                  <c:v>626.80773899999997</c:v>
                </c:pt>
                <c:pt idx="28">
                  <c:v>635.55633499999999</c:v>
                </c:pt>
                <c:pt idx="29">
                  <c:v>643.73944100000006</c:v>
                </c:pt>
                <c:pt idx="30">
                  <c:v>653.559753</c:v>
                </c:pt>
                <c:pt idx="31">
                  <c:v>662.49505599999998</c:v>
                </c:pt>
                <c:pt idx="32">
                  <c:v>672.93908699999997</c:v>
                </c:pt>
                <c:pt idx="33">
                  <c:v>683.31048599999997</c:v>
                </c:pt>
                <c:pt idx="34">
                  <c:v>695.375</c:v>
                </c:pt>
                <c:pt idx="35">
                  <c:v>706.93084699999997</c:v>
                </c:pt>
                <c:pt idx="36">
                  <c:v>718.20440699999995</c:v>
                </c:pt>
                <c:pt idx="37">
                  <c:v>727.39379899999994</c:v>
                </c:pt>
                <c:pt idx="38">
                  <c:v>734.87634300000002</c:v>
                </c:pt>
                <c:pt idx="39">
                  <c:v>740.85601799999995</c:v>
                </c:pt>
                <c:pt idx="40">
                  <c:v>746.84576400000003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9884304"/>
        <c:axId val="1579885392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general aviation</c:v>
                      </c:pt>
                    </c:strCache>
                  </c:strRef>
                </c:tx>
                <c:spPr>
                  <a:ln>
                    <a:solidFill>
                      <a:srgbClr val="0096D7">
                        <a:lumMod val="40000"/>
                        <a:lumOff val="60000"/>
                      </a:srgbClr>
                    </a:solidFill>
                  </a:ln>
                </c:spPr>
                <c:cat>
                  <c:numRef>
                    <c:extLst>
                      <c:ext uri="{02D57815-91ED-43cb-92C2-25804820EDAC}">
                        <c15:formulaRef>
                          <c15:sqref>Sheet1!$A$2:$A$42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Sheet1!$B$2:$B$42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150.04284699999999</c:v>
                      </c:pt>
                      <c:pt idx="1">
                        <c:v>152.72375500000001</c:v>
                      </c:pt>
                      <c:pt idx="2">
                        <c:v>150.24485799999999</c:v>
                      </c:pt>
                      <c:pt idx="3">
                        <c:v>150.089935</c:v>
                      </c:pt>
                      <c:pt idx="4">
                        <c:v>151.54390000000001</c:v>
                      </c:pt>
                      <c:pt idx="5">
                        <c:v>156.987686</c:v>
                      </c:pt>
                      <c:pt idx="6">
                        <c:v>162.11099200000001</c:v>
                      </c:pt>
                      <c:pt idx="7">
                        <c:v>166.37210099999999</c:v>
                      </c:pt>
                      <c:pt idx="8">
                        <c:v>170.86932400000001</c:v>
                      </c:pt>
                      <c:pt idx="9">
                        <c:v>172.91026299999999</c:v>
                      </c:pt>
                      <c:pt idx="10">
                        <c:v>109.976326</c:v>
                      </c:pt>
                      <c:pt idx="11">
                        <c:v>141.88362100000001</c:v>
                      </c:pt>
                      <c:pt idx="12">
                        <c:v>155.90721099999999</c:v>
                      </c:pt>
                      <c:pt idx="13">
                        <c:v>162.29563899999999</c:v>
                      </c:pt>
                      <c:pt idx="14">
                        <c:v>165.62103300000001</c:v>
                      </c:pt>
                      <c:pt idx="15">
                        <c:v>168.42503400000001</c:v>
                      </c:pt>
                      <c:pt idx="16">
                        <c:v>169.342896</c:v>
                      </c:pt>
                      <c:pt idx="17">
                        <c:v>170.11923200000001</c:v>
                      </c:pt>
                      <c:pt idx="18">
                        <c:v>171.42967200000001</c:v>
                      </c:pt>
                      <c:pt idx="19">
                        <c:v>172.49865700000001</c:v>
                      </c:pt>
                      <c:pt idx="20">
                        <c:v>173.982315</c:v>
                      </c:pt>
                      <c:pt idx="21">
                        <c:v>175.80070499999999</c:v>
                      </c:pt>
                      <c:pt idx="22">
                        <c:v>178.01844800000001</c:v>
                      </c:pt>
                      <c:pt idx="23">
                        <c:v>180.33660900000001</c:v>
                      </c:pt>
                      <c:pt idx="24">
                        <c:v>182.67094399999999</c:v>
                      </c:pt>
                      <c:pt idx="25">
                        <c:v>184.96693400000001</c:v>
                      </c:pt>
                      <c:pt idx="26">
                        <c:v>186.74896200000001</c:v>
                      </c:pt>
                      <c:pt idx="27">
                        <c:v>188.312881</c:v>
                      </c:pt>
                      <c:pt idx="28">
                        <c:v>190.084946</c:v>
                      </c:pt>
                      <c:pt idx="29">
                        <c:v>191.92962600000001</c:v>
                      </c:pt>
                      <c:pt idx="30">
                        <c:v>194.11279300000001</c:v>
                      </c:pt>
                      <c:pt idx="31">
                        <c:v>196.25183100000001</c:v>
                      </c:pt>
                      <c:pt idx="32">
                        <c:v>198.671448</c:v>
                      </c:pt>
                      <c:pt idx="33">
                        <c:v>201.17804000000001</c:v>
                      </c:pt>
                      <c:pt idx="34">
                        <c:v>203.82650799999999</c:v>
                      </c:pt>
                      <c:pt idx="35">
                        <c:v>206.297043</c:v>
                      </c:pt>
                      <c:pt idx="36">
                        <c:v>208.64920000000001</c:v>
                      </c:pt>
                      <c:pt idx="37">
                        <c:v>210.76919599999999</c:v>
                      </c:pt>
                      <c:pt idx="38">
                        <c:v>212.72589099999999</c:v>
                      </c:pt>
                      <c:pt idx="39">
                        <c:v>214.51878400000001</c:v>
                      </c:pt>
                      <c:pt idx="40">
                        <c:v>216.32486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1579884304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85392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1579885392"/>
        <c:scaling>
          <c:orientation val="minMax"/>
          <c:max val="5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General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79884304"/>
        <c:crossesAt val="11"/>
        <c:crossBetween val="midCat"/>
        <c:majorUnit val="10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0.2038920149842891"/>
          <c:w val="0.82202984276818702"/>
          <c:h val="0.68532878425214228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Narrow body aircraft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89</c:v>
                </c:pt>
                <c:pt idx="1">
                  <c:v>82</c:v>
                </c:pt>
                <c:pt idx="2">
                  <c:v>122</c:v>
                </c:pt>
                <c:pt idx="3">
                  <c:v>154</c:v>
                </c:pt>
                <c:pt idx="4">
                  <c:v>189</c:v>
                </c:pt>
                <c:pt idx="5">
                  <c:v>170</c:v>
                </c:pt>
                <c:pt idx="6">
                  <c:v>201</c:v>
                </c:pt>
                <c:pt idx="7">
                  <c:v>223</c:v>
                </c:pt>
                <c:pt idx="8">
                  <c:v>200</c:v>
                </c:pt>
                <c:pt idx="9">
                  <c:v>201.35412600000001</c:v>
                </c:pt>
                <c:pt idx="10">
                  <c:v>0</c:v>
                </c:pt>
                <c:pt idx="11">
                  <c:v>0</c:v>
                </c:pt>
                <c:pt idx="12">
                  <c:v>52.252617000000001</c:v>
                </c:pt>
                <c:pt idx="13">
                  <c:v>214.376633</c:v>
                </c:pt>
                <c:pt idx="14">
                  <c:v>238.23535200000001</c:v>
                </c:pt>
                <c:pt idx="15">
                  <c:v>306.90139799999997</c:v>
                </c:pt>
                <c:pt idx="16">
                  <c:v>277.23144500000001</c:v>
                </c:pt>
                <c:pt idx="17">
                  <c:v>274.634277</c:v>
                </c:pt>
                <c:pt idx="18">
                  <c:v>292.23242199999999</c:v>
                </c:pt>
                <c:pt idx="19">
                  <c:v>302.931152</c:v>
                </c:pt>
                <c:pt idx="20">
                  <c:v>315.81298800000002</c:v>
                </c:pt>
                <c:pt idx="21">
                  <c:v>326.22851600000001</c:v>
                </c:pt>
                <c:pt idx="22">
                  <c:v>337.18310500000001</c:v>
                </c:pt>
                <c:pt idx="23">
                  <c:v>342.09082000000001</c:v>
                </c:pt>
                <c:pt idx="24">
                  <c:v>344.94921900000003</c:v>
                </c:pt>
                <c:pt idx="25">
                  <c:v>339.55908199999999</c:v>
                </c:pt>
                <c:pt idx="26">
                  <c:v>322.82470699999999</c:v>
                </c:pt>
                <c:pt idx="27">
                  <c:v>313.14209</c:v>
                </c:pt>
                <c:pt idx="28">
                  <c:v>320.90429699999999</c:v>
                </c:pt>
                <c:pt idx="29">
                  <c:v>328.787598</c:v>
                </c:pt>
                <c:pt idx="30">
                  <c:v>338.5625</c:v>
                </c:pt>
                <c:pt idx="31">
                  <c:v>344.47607399999998</c:v>
                </c:pt>
                <c:pt idx="32">
                  <c:v>356.08496100000002</c:v>
                </c:pt>
                <c:pt idx="33">
                  <c:v>366.47167999999999</c:v>
                </c:pt>
                <c:pt idx="34">
                  <c:v>368.96826199999998</c:v>
                </c:pt>
                <c:pt idx="35">
                  <c:v>366.59667999999999</c:v>
                </c:pt>
                <c:pt idx="36">
                  <c:v>367.1875</c:v>
                </c:pt>
                <c:pt idx="37">
                  <c:v>374.23828099999997</c:v>
                </c:pt>
                <c:pt idx="38">
                  <c:v>385.15820300000001</c:v>
                </c:pt>
                <c:pt idx="39">
                  <c:v>392.835938</c:v>
                </c:pt>
                <c:pt idx="40">
                  <c:v>402.01367199999999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Wide body aircraft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round/>
              </a:ln>
              <a:effectLst/>
            </c:spPr>
          </c:dPt>
          <c:dPt>
            <c:idx val="12"/>
            <c:marker>
              <c:symbol val="none"/>
            </c:marker>
            <c:bubble3D val="0"/>
            <c:spPr>
              <a:ln w="22225" cap="rnd">
                <a:solidFill>
                  <a:schemeClr val="accent1"/>
                </a:solidFill>
                <a:round/>
              </a:ln>
              <a:effectLst/>
            </c:spPr>
          </c:dPt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</c:v>
                </c:pt>
                <c:pt idx="1">
                  <c:v>2</c:v>
                </c:pt>
                <c:pt idx="2">
                  <c:v>13</c:v>
                </c:pt>
                <c:pt idx="3">
                  <c:v>20</c:v>
                </c:pt>
                <c:pt idx="4">
                  <c:v>30</c:v>
                </c:pt>
                <c:pt idx="5">
                  <c:v>56</c:v>
                </c:pt>
                <c:pt idx="6">
                  <c:v>22</c:v>
                </c:pt>
                <c:pt idx="7">
                  <c:v>74</c:v>
                </c:pt>
                <c:pt idx="8">
                  <c:v>22</c:v>
                </c:pt>
                <c:pt idx="9">
                  <c:v>26.175761999999999</c:v>
                </c:pt>
                <c:pt idx="10">
                  <c:v>12.766569</c:v>
                </c:pt>
                <c:pt idx="11">
                  <c:v>0</c:v>
                </c:pt>
                <c:pt idx="12">
                  <c:v>0</c:v>
                </c:pt>
                <c:pt idx="13">
                  <c:v>31.812792000000002</c:v>
                </c:pt>
                <c:pt idx="14">
                  <c:v>57.835011000000002</c:v>
                </c:pt>
                <c:pt idx="15">
                  <c:v>93.524199999999993</c:v>
                </c:pt>
                <c:pt idx="16">
                  <c:v>91.260834000000003</c:v>
                </c:pt>
                <c:pt idx="17">
                  <c:v>87.306090999999995</c:v>
                </c:pt>
                <c:pt idx="18">
                  <c:v>84.665649000000002</c:v>
                </c:pt>
                <c:pt idx="19">
                  <c:v>82.065605000000005</c:v>
                </c:pt>
                <c:pt idx="20">
                  <c:v>84.370002999999997</c:v>
                </c:pt>
                <c:pt idx="21">
                  <c:v>85.730689999999996</c:v>
                </c:pt>
                <c:pt idx="22">
                  <c:v>86.845871000000002</c:v>
                </c:pt>
                <c:pt idx="23">
                  <c:v>86.609261000000004</c:v>
                </c:pt>
                <c:pt idx="24">
                  <c:v>85.671310000000005</c:v>
                </c:pt>
                <c:pt idx="25">
                  <c:v>83.069007999999997</c:v>
                </c:pt>
                <c:pt idx="26">
                  <c:v>78.363174000000001</c:v>
                </c:pt>
                <c:pt idx="27">
                  <c:v>75.100493999999998</c:v>
                </c:pt>
                <c:pt idx="28">
                  <c:v>75.463714999999993</c:v>
                </c:pt>
                <c:pt idx="29">
                  <c:v>75.996994000000001</c:v>
                </c:pt>
                <c:pt idx="30">
                  <c:v>76.946151999999998</c:v>
                </c:pt>
                <c:pt idx="31">
                  <c:v>77.419646999999998</c:v>
                </c:pt>
                <c:pt idx="32">
                  <c:v>78.951796999999999</c:v>
                </c:pt>
                <c:pt idx="33">
                  <c:v>80.508262999999999</c:v>
                </c:pt>
                <c:pt idx="34">
                  <c:v>80.486084000000005</c:v>
                </c:pt>
                <c:pt idx="35">
                  <c:v>79.839416999999997</c:v>
                </c:pt>
                <c:pt idx="36">
                  <c:v>79.747497999999993</c:v>
                </c:pt>
                <c:pt idx="37">
                  <c:v>80.891768999999996</c:v>
                </c:pt>
                <c:pt idx="38">
                  <c:v>82.468581999999998</c:v>
                </c:pt>
                <c:pt idx="39">
                  <c:v>83.210937999999999</c:v>
                </c:pt>
                <c:pt idx="40">
                  <c:v>84.195250999999999</c:v>
                </c:pt>
              </c:numCache>
            </c:numRef>
          </c:val>
          <c:smooth val="1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Regional jets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38</c:v>
                </c:pt>
                <c:pt idx="1">
                  <c:v>38</c:v>
                </c:pt>
                <c:pt idx="2">
                  <c:v>11</c:v>
                </c:pt>
                <c:pt idx="3">
                  <c:v>49</c:v>
                </c:pt>
                <c:pt idx="4">
                  <c:v>108</c:v>
                </c:pt>
                <c:pt idx="5">
                  <c:v>115</c:v>
                </c:pt>
                <c:pt idx="6">
                  <c:v>108</c:v>
                </c:pt>
                <c:pt idx="7">
                  <c:v>38</c:v>
                </c:pt>
                <c:pt idx="8">
                  <c:v>63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37.431125999999999</c:v>
                </c:pt>
                <c:pt idx="16">
                  <c:v>0</c:v>
                </c:pt>
                <c:pt idx="17">
                  <c:v>0</c:v>
                </c:pt>
                <c:pt idx="18">
                  <c:v>30.388110999999999</c:v>
                </c:pt>
                <c:pt idx="19">
                  <c:v>0</c:v>
                </c:pt>
                <c:pt idx="20">
                  <c:v>13.218216</c:v>
                </c:pt>
                <c:pt idx="21">
                  <c:v>22.691863999999999</c:v>
                </c:pt>
                <c:pt idx="22">
                  <c:v>35.471885999999998</c:v>
                </c:pt>
                <c:pt idx="23">
                  <c:v>47.917701999999998</c:v>
                </c:pt>
                <c:pt idx="24">
                  <c:v>58.515014999999998</c:v>
                </c:pt>
                <c:pt idx="25">
                  <c:v>75.465698000000003</c:v>
                </c:pt>
                <c:pt idx="26">
                  <c:v>70.508910999999998</c:v>
                </c:pt>
                <c:pt idx="27">
                  <c:v>66.975098000000003</c:v>
                </c:pt>
                <c:pt idx="28">
                  <c:v>67.681274000000002</c:v>
                </c:pt>
                <c:pt idx="29">
                  <c:v>67.789917000000003</c:v>
                </c:pt>
                <c:pt idx="30">
                  <c:v>67.758544999999998</c:v>
                </c:pt>
                <c:pt idx="31">
                  <c:v>66.301513999999997</c:v>
                </c:pt>
                <c:pt idx="32">
                  <c:v>65.760131999999999</c:v>
                </c:pt>
                <c:pt idx="33">
                  <c:v>64.578979000000004</c:v>
                </c:pt>
                <c:pt idx="34">
                  <c:v>61.455933000000002</c:v>
                </c:pt>
                <c:pt idx="35">
                  <c:v>57.271118000000001</c:v>
                </c:pt>
                <c:pt idx="36">
                  <c:v>53.754638999999997</c:v>
                </c:pt>
                <c:pt idx="37">
                  <c:v>51.556395999999999</c:v>
                </c:pt>
                <c:pt idx="38">
                  <c:v>50.077880999999998</c:v>
                </c:pt>
                <c:pt idx="39">
                  <c:v>48.012695000000001</c:v>
                </c:pt>
                <c:pt idx="40">
                  <c:v>46.288330000000002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9886480"/>
        <c:axId val="1583987168"/>
      </c:lineChart>
      <c:catAx>
        <c:axId val="1579886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87168"/>
        <c:crossesAt val="-50"/>
        <c:auto val="1"/>
        <c:lblAlgn val="ctr"/>
        <c:lblOffset val="100"/>
        <c:tickLblSkip val="10"/>
        <c:tickMarkSkip val="10"/>
        <c:noMultiLvlLbl val="0"/>
      </c:catAx>
      <c:valAx>
        <c:axId val="1583987168"/>
        <c:scaling>
          <c:orientation val="minMax"/>
          <c:max val="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9886480"/>
        <c:crossesAt val="11"/>
        <c:crossBetween val="midCat"/>
        <c:majorUnit val="1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0.2038920149842891"/>
          <c:w val="0.82202984276818702"/>
          <c:h val="0.68532878425214228"/>
        </c:manualLayout>
      </c:layout>
      <c:lineChart>
        <c:grouping val="standard"/>
        <c:varyColors val="0"/>
        <c:ser>
          <c:idx val="2"/>
          <c:order val="0"/>
          <c:tx>
            <c:strRef>
              <c:f>Sheet1!$B$2</c:f>
              <c:strCache>
                <c:ptCount val="1"/>
                <c:pt idx="0">
                  <c:v>revenue passenger miles per gallon</c:v>
                </c:pt>
              </c:strCache>
            </c:strRef>
          </c:tx>
          <c:spPr>
            <a:ln w="2222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0.89509354611612357</c:v>
                </c:pt>
                <c:pt idx="1">
                  <c:v>0.8990302365711329</c:v>
                </c:pt>
                <c:pt idx="2">
                  <c:v>0.9099712053980491</c:v>
                </c:pt>
                <c:pt idx="3">
                  <c:v>0.91779454596641241</c:v>
                </c:pt>
                <c:pt idx="4">
                  <c:v>0.93222652143452167</c:v>
                </c:pt>
                <c:pt idx="5">
                  <c:v>0.93974853190169827</c:v>
                </c:pt>
                <c:pt idx="6">
                  <c:v>0.94068927461655016</c:v>
                </c:pt>
                <c:pt idx="7">
                  <c:v>0.95961956705449858</c:v>
                </c:pt>
                <c:pt idx="8">
                  <c:v>0.98909074218989756</c:v>
                </c:pt>
                <c:pt idx="9">
                  <c:v>1</c:v>
                </c:pt>
                <c:pt idx="10">
                  <c:v>0.78525681819457571</c:v>
                </c:pt>
                <c:pt idx="11">
                  <c:v>0.90882063977668193</c:v>
                </c:pt>
                <c:pt idx="12">
                  <c:v>0.96713758449227816</c:v>
                </c:pt>
                <c:pt idx="13">
                  <c:v>1.0114948990191814</c:v>
                </c:pt>
                <c:pt idx="14">
                  <c:v>1.0400382304705733</c:v>
                </c:pt>
                <c:pt idx="15">
                  <c:v>1.0561715112249812</c:v>
                </c:pt>
                <c:pt idx="16">
                  <c:v>1.0724358770483986</c:v>
                </c:pt>
                <c:pt idx="17">
                  <c:v>1.0871103042041035</c:v>
                </c:pt>
                <c:pt idx="18">
                  <c:v>1.0979201796617222</c:v>
                </c:pt>
                <c:pt idx="19">
                  <c:v>1.1084809493056682</c:v>
                </c:pt>
                <c:pt idx="20">
                  <c:v>1.1191635278046546</c:v>
                </c:pt>
                <c:pt idx="21">
                  <c:v>1.129861056657552</c:v>
                </c:pt>
                <c:pt idx="22">
                  <c:v>1.1403664879619495</c:v>
                </c:pt>
                <c:pt idx="23">
                  <c:v>1.1511314191785502</c:v>
                </c:pt>
                <c:pt idx="24">
                  <c:v>1.1624204106821785</c:v>
                </c:pt>
                <c:pt idx="25">
                  <c:v>1.1731787788240298</c:v>
                </c:pt>
                <c:pt idx="26">
                  <c:v>1.1841561519362185</c:v>
                </c:pt>
                <c:pt idx="27">
                  <c:v>1.1948894221544695</c:v>
                </c:pt>
                <c:pt idx="28">
                  <c:v>1.205551559020454</c:v>
                </c:pt>
                <c:pt idx="29">
                  <c:v>1.2166868869443739</c:v>
                </c:pt>
                <c:pt idx="30">
                  <c:v>1.2271295324188132</c:v>
                </c:pt>
                <c:pt idx="31">
                  <c:v>1.2382046666017752</c:v>
                </c:pt>
                <c:pt idx="32">
                  <c:v>1.2490296793325311</c:v>
                </c:pt>
                <c:pt idx="33">
                  <c:v>1.2602159742663723</c:v>
                </c:pt>
                <c:pt idx="34">
                  <c:v>1.2703934916552977</c:v>
                </c:pt>
                <c:pt idx="35">
                  <c:v>1.2804401990824847</c:v>
                </c:pt>
                <c:pt idx="36">
                  <c:v>1.2904321366189557</c:v>
                </c:pt>
                <c:pt idx="37">
                  <c:v>1.3016840497973026</c:v>
                </c:pt>
                <c:pt idx="38">
                  <c:v>1.314319474555818</c:v>
                </c:pt>
                <c:pt idx="39">
                  <c:v>1.3277266234436971</c:v>
                </c:pt>
                <c:pt idx="40">
                  <c:v>1.341182906649417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revenue passenger miles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Sheet1!$C$3:$C$43</c:f>
              <c:numCache>
                <c:formatCode>General</c:formatCode>
                <c:ptCount val="41"/>
                <c:pt idx="0">
                  <c:v>0.70774902763663006</c:v>
                </c:pt>
                <c:pt idx="1">
                  <c:v>0.72761825612454301</c:v>
                </c:pt>
                <c:pt idx="2">
                  <c:v>0.74189920687246069</c:v>
                </c:pt>
                <c:pt idx="3">
                  <c:v>0.76247133004551526</c:v>
                </c:pt>
                <c:pt idx="4">
                  <c:v>0.79248370435423698</c:v>
                </c:pt>
                <c:pt idx="5">
                  <c:v>0.841848231278715</c:v>
                </c:pt>
                <c:pt idx="6">
                  <c:v>0.88697427850981858</c:v>
                </c:pt>
                <c:pt idx="7">
                  <c:v>0.92465974957370689</c:v>
                </c:pt>
                <c:pt idx="8">
                  <c:v>0.9762491434201801</c:v>
                </c:pt>
                <c:pt idx="9">
                  <c:v>1</c:v>
                </c:pt>
                <c:pt idx="10">
                  <c:v>0.37878137156412567</c:v>
                </c:pt>
                <c:pt idx="11">
                  <c:v>0.68196412702010734</c:v>
                </c:pt>
                <c:pt idx="12">
                  <c:v>0.8368478902762424</c:v>
                </c:pt>
                <c:pt idx="13">
                  <c:v>0.92244255579457546</c:v>
                </c:pt>
                <c:pt idx="14">
                  <c:v>0.97277682617176731</c:v>
                </c:pt>
                <c:pt idx="15">
                  <c:v>1.0099189369343222</c:v>
                </c:pt>
                <c:pt idx="16">
                  <c:v>1.0332665089586996</c:v>
                </c:pt>
                <c:pt idx="17">
                  <c:v>1.0534681881057855</c:v>
                </c:pt>
                <c:pt idx="18">
                  <c:v>1.0720775944118766</c:v>
                </c:pt>
                <c:pt idx="19">
                  <c:v>1.0884430979638868</c:v>
                </c:pt>
                <c:pt idx="20">
                  <c:v>1.1083535839492105</c:v>
                </c:pt>
                <c:pt idx="21">
                  <c:v>1.1312303547207123</c:v>
                </c:pt>
                <c:pt idx="22">
                  <c:v>1.1571489446271439</c:v>
                </c:pt>
                <c:pt idx="23">
                  <c:v>1.1846879500614742</c:v>
                </c:pt>
                <c:pt idx="24">
                  <c:v>1.2133300837486309</c:v>
                </c:pt>
                <c:pt idx="25">
                  <c:v>1.2411617699948703</c:v>
                </c:pt>
                <c:pt idx="26">
                  <c:v>1.2656047440609888</c:v>
                </c:pt>
                <c:pt idx="27">
                  <c:v>1.2881795949301946</c:v>
                </c:pt>
                <c:pt idx="28">
                  <c:v>1.3126240549065187</c:v>
                </c:pt>
                <c:pt idx="29">
                  <c:v>1.3387772889997374</c:v>
                </c:pt>
                <c:pt idx="30">
                  <c:v>1.3669456217745408</c:v>
                </c:pt>
                <c:pt idx="31">
                  <c:v>1.3960922463355927</c:v>
                </c:pt>
                <c:pt idx="32">
                  <c:v>1.4273208764260996</c:v>
                </c:pt>
                <c:pt idx="33">
                  <c:v>1.4601976923838871</c:v>
                </c:pt>
                <c:pt idx="34">
                  <c:v>1.4928610514248764</c:v>
                </c:pt>
                <c:pt idx="35">
                  <c:v>1.5241453283305904</c:v>
                </c:pt>
                <c:pt idx="36">
                  <c:v>1.5545965385533853</c:v>
                </c:pt>
                <c:pt idx="37">
                  <c:v>1.585498716433704</c:v>
                </c:pt>
                <c:pt idx="38">
                  <c:v>1.6175515455942941</c:v>
                </c:pt>
                <c:pt idx="39">
                  <c:v>1.6499131970058742</c:v>
                </c:pt>
                <c:pt idx="40">
                  <c:v>1.6827937834173092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Sheet1!$D$2</c:f>
              <c:strCache>
                <c:ptCount val="1"/>
                <c:pt idx="0">
                  <c:v>energy consumption</c:v>
                </c:pt>
              </c:strCache>
            </c:strRef>
          </c:tx>
          <c:spPr>
            <a:ln w="2222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Sheet1!$D$3:$D$43</c:f>
              <c:numCache>
                <c:formatCode>General</c:formatCode>
                <c:ptCount val="41"/>
                <c:pt idx="0">
                  <c:v>0.79069839203690462</c:v>
                </c:pt>
                <c:pt idx="1">
                  <c:v>0.80933680150697862</c:v>
                </c:pt>
                <c:pt idx="2">
                  <c:v>0.81529965175978436</c:v>
                </c:pt>
                <c:pt idx="3">
                  <c:v>0.83076472114208733</c:v>
                </c:pt>
                <c:pt idx="4">
                  <c:v>0.85009778860909613</c:v>
                </c:pt>
                <c:pt idx="5">
                  <c:v>0.89582287463129129</c:v>
                </c:pt>
                <c:pt idx="6">
                  <c:v>0.9428982581643367</c:v>
                </c:pt>
                <c:pt idx="7">
                  <c:v>0.96356908645777317</c:v>
                </c:pt>
                <c:pt idx="8">
                  <c:v>0.98701676375891889</c:v>
                </c:pt>
                <c:pt idx="9">
                  <c:v>1</c:v>
                </c:pt>
                <c:pt idx="10">
                  <c:v>0.48236623075110813</c:v>
                </c:pt>
                <c:pt idx="11">
                  <c:v>0.75038362595691233</c:v>
                </c:pt>
                <c:pt idx="12">
                  <c:v>0.86528318586188102</c:v>
                </c:pt>
                <c:pt idx="13">
                  <c:v>0.9119596714615591</c:v>
                </c:pt>
                <c:pt idx="14">
                  <c:v>0.93532795013855108</c:v>
                </c:pt>
                <c:pt idx="15">
                  <c:v>0.956207326367842</c:v>
                </c:pt>
                <c:pt idx="16">
                  <c:v>0.96347626097934858</c:v>
                </c:pt>
                <c:pt idx="17">
                  <c:v>0.96905363147767398</c:v>
                </c:pt>
                <c:pt idx="18">
                  <c:v>0.97646223675585586</c:v>
                </c:pt>
                <c:pt idx="19">
                  <c:v>0.98192314324000507</c:v>
                </c:pt>
                <c:pt idx="20">
                  <c:v>0.99034105062675759</c:v>
                </c:pt>
                <c:pt idx="21">
                  <c:v>1.0012119172132641</c:v>
                </c:pt>
                <c:pt idx="22">
                  <c:v>1.0147167220734343</c:v>
                </c:pt>
                <c:pt idx="23">
                  <c:v>1.0291509121581182</c:v>
                </c:pt>
                <c:pt idx="24">
                  <c:v>1.0437962656183708</c:v>
                </c:pt>
                <c:pt idx="25">
                  <c:v>1.0579476823123117</c:v>
                </c:pt>
                <c:pt idx="26">
                  <c:v>1.068781969330306</c:v>
                </c:pt>
                <c:pt idx="27">
                  <c:v>1.0780743146989422</c:v>
                </c:pt>
                <c:pt idx="28">
                  <c:v>1.0888161896394246</c:v>
                </c:pt>
                <c:pt idx="29">
                  <c:v>1.1003466079608903</c:v>
                </c:pt>
                <c:pt idx="30">
                  <c:v>1.1139375148767985</c:v>
                </c:pt>
                <c:pt idx="31">
                  <c:v>1.1275133134226805</c:v>
                </c:pt>
                <c:pt idx="32">
                  <c:v>1.1427437634539199</c:v>
                </c:pt>
                <c:pt idx="33">
                  <c:v>1.1586884488065095</c:v>
                </c:pt>
                <c:pt idx="34">
                  <c:v>1.1751170493479999</c:v>
                </c:pt>
                <c:pt idx="35">
                  <c:v>1.1903291769679951</c:v>
                </c:pt>
                <c:pt idx="36">
                  <c:v>1.2047100304139693</c:v>
                </c:pt>
                <c:pt idx="37">
                  <c:v>1.2180365248238207</c:v>
                </c:pt>
                <c:pt idx="38">
                  <c:v>1.2307141276598335</c:v>
                </c:pt>
                <c:pt idx="39">
                  <c:v>1.2426603247033854</c:v>
                </c:pt>
                <c:pt idx="40">
                  <c:v>1.254708641956461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3988800"/>
        <c:axId val="1583984992"/>
      </c:lineChart>
      <c:catAx>
        <c:axId val="1583988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849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83984992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88800"/>
        <c:crossesAt val="1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8973461650627"/>
          <c:y val="7.0530568967487856E-2"/>
          <c:w val="0.83421772278465189"/>
          <c:h val="0.82397178598539633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active aircraft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5570</c:v>
                </c:pt>
                <c:pt idx="1">
                  <c:v>5689</c:v>
                </c:pt>
                <c:pt idx="2">
                  <c:v>5833</c:v>
                </c:pt>
                <c:pt idx="3">
                  <c:v>6054</c:v>
                </c:pt>
                <c:pt idx="4">
                  <c:v>5916</c:v>
                </c:pt>
                <c:pt idx="5">
                  <c:v>6235</c:v>
                </c:pt>
                <c:pt idx="6">
                  <c:v>6315</c:v>
                </c:pt>
                <c:pt idx="7">
                  <c:v>6026</c:v>
                </c:pt>
                <c:pt idx="8">
                  <c:v>6596</c:v>
                </c:pt>
                <c:pt idx="9">
                  <c:v>6679.1469729999999</c:v>
                </c:pt>
                <c:pt idx="10">
                  <c:v>2120.6909179999998</c:v>
                </c:pt>
                <c:pt idx="11">
                  <c:v>5561.7944340000004</c:v>
                </c:pt>
                <c:pt idx="12">
                  <c:v>6027.591797</c:v>
                </c:pt>
                <c:pt idx="13">
                  <c:v>6204.826172</c:v>
                </c:pt>
                <c:pt idx="14">
                  <c:v>6290.3496089999999</c:v>
                </c:pt>
                <c:pt idx="15">
                  <c:v>6502.0009769999997</c:v>
                </c:pt>
                <c:pt idx="16">
                  <c:v>6550.1621089999999</c:v>
                </c:pt>
                <c:pt idx="17">
                  <c:v>6625.548828</c:v>
                </c:pt>
                <c:pt idx="18">
                  <c:v>6729.7744140000004</c:v>
                </c:pt>
                <c:pt idx="19">
                  <c:v>6744.2260740000002</c:v>
                </c:pt>
                <c:pt idx="20">
                  <c:v>6824.5087890000004</c:v>
                </c:pt>
                <c:pt idx="21">
                  <c:v>6922.5346680000002</c:v>
                </c:pt>
                <c:pt idx="22">
                  <c:v>7041.9228519999997</c:v>
                </c:pt>
                <c:pt idx="23">
                  <c:v>7175.0419920000004</c:v>
                </c:pt>
                <c:pt idx="24">
                  <c:v>7288.576172</c:v>
                </c:pt>
                <c:pt idx="25">
                  <c:v>7415.9145509999998</c:v>
                </c:pt>
                <c:pt idx="26">
                  <c:v>7522.7412109999996</c:v>
                </c:pt>
                <c:pt idx="27">
                  <c:v>7618.6171880000002</c:v>
                </c:pt>
                <c:pt idx="28">
                  <c:v>7726.265625</c:v>
                </c:pt>
                <c:pt idx="29">
                  <c:v>7844.5483400000003</c:v>
                </c:pt>
                <c:pt idx="30">
                  <c:v>7974.8559569999998</c:v>
                </c:pt>
                <c:pt idx="31">
                  <c:v>8111.029297</c:v>
                </c:pt>
                <c:pt idx="32">
                  <c:v>8259.5517579999996</c:v>
                </c:pt>
                <c:pt idx="33">
                  <c:v>8417.734375</c:v>
                </c:pt>
                <c:pt idx="34">
                  <c:v>8574.5371090000008</c:v>
                </c:pt>
                <c:pt idx="35">
                  <c:v>8723.1816409999992</c:v>
                </c:pt>
                <c:pt idx="36">
                  <c:v>8866.9570309999999</c:v>
                </c:pt>
                <c:pt idx="37">
                  <c:v>9013.3984380000002</c:v>
                </c:pt>
                <c:pt idx="38">
                  <c:v>9166.5449219999991</c:v>
                </c:pt>
                <c:pt idx="39">
                  <c:v>9321.4824219999991</c:v>
                </c:pt>
                <c:pt idx="40">
                  <c:v>9479.4160159999992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parked aircraft</c:v>
                </c:pt>
              </c:strCache>
            </c:strRef>
          </c:tx>
          <c:spPr>
            <a:ln w="2857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795</c:v>
                </c:pt>
                <c:pt idx="1">
                  <c:v>798</c:v>
                </c:pt>
                <c:pt idx="2">
                  <c:v>800</c:v>
                </c:pt>
                <c:pt idx="3">
                  <c:v>802</c:v>
                </c:pt>
                <c:pt idx="4">
                  <c:v>1036</c:v>
                </c:pt>
                <c:pt idx="5">
                  <c:v>1039</c:v>
                </c:pt>
                <c:pt idx="6">
                  <c:v>1077</c:v>
                </c:pt>
                <c:pt idx="7">
                  <c:v>961</c:v>
                </c:pt>
                <c:pt idx="8">
                  <c:v>794</c:v>
                </c:pt>
                <c:pt idx="9">
                  <c:v>728.61291500000004</c:v>
                </c:pt>
                <c:pt idx="10">
                  <c:v>4864.5805659999996</c:v>
                </c:pt>
                <c:pt idx="11">
                  <c:v>1395.6361079999999</c:v>
                </c:pt>
                <c:pt idx="12">
                  <c:v>917.19207800000004</c:v>
                </c:pt>
                <c:pt idx="13">
                  <c:v>819.92571999999996</c:v>
                </c:pt>
                <c:pt idx="14">
                  <c:v>717.04406700000004</c:v>
                </c:pt>
                <c:pt idx="15">
                  <c:v>608.39666699999998</c:v>
                </c:pt>
                <c:pt idx="16">
                  <c:v>570.25518799999998</c:v>
                </c:pt>
                <c:pt idx="17">
                  <c:v>487.504639</c:v>
                </c:pt>
                <c:pt idx="18">
                  <c:v>414.40273999999999</c:v>
                </c:pt>
                <c:pt idx="19">
                  <c:v>403.85845899999998</c:v>
                </c:pt>
                <c:pt idx="20">
                  <c:v>387.78207400000002</c:v>
                </c:pt>
                <c:pt idx="21">
                  <c:v>366.40966800000001</c:v>
                </c:pt>
                <c:pt idx="22">
                  <c:v>335.894745</c:v>
                </c:pt>
                <c:pt idx="23">
                  <c:v>294.09875499999998</c:v>
                </c:pt>
                <c:pt idx="24">
                  <c:v>284.60253899999998</c:v>
                </c:pt>
                <c:pt idx="25">
                  <c:v>274.79400600000002</c:v>
                </c:pt>
                <c:pt idx="26">
                  <c:v>264.77005000000003</c:v>
                </c:pt>
                <c:pt idx="27">
                  <c:v>254.504974</c:v>
                </c:pt>
                <c:pt idx="28">
                  <c:v>243.892776</c:v>
                </c:pt>
                <c:pt idx="29">
                  <c:v>232.94010900000001</c:v>
                </c:pt>
                <c:pt idx="30">
                  <c:v>221.63324</c:v>
                </c:pt>
                <c:pt idx="31">
                  <c:v>210.00335699999999</c:v>
                </c:pt>
                <c:pt idx="32">
                  <c:v>198.00018299999999</c:v>
                </c:pt>
                <c:pt idx="33">
                  <c:v>185.629852</c:v>
                </c:pt>
                <c:pt idx="34">
                  <c:v>172.961029</c:v>
                </c:pt>
                <c:pt idx="35">
                  <c:v>160.04367099999999</c:v>
                </c:pt>
                <c:pt idx="36">
                  <c:v>146.85974100000001</c:v>
                </c:pt>
                <c:pt idx="37">
                  <c:v>133.35470599999999</c:v>
                </c:pt>
                <c:pt idx="38">
                  <c:v>119.492012</c:v>
                </c:pt>
                <c:pt idx="39">
                  <c:v>105.302071</c:v>
                </c:pt>
                <c:pt idx="40">
                  <c:v>90.770850999999993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92608"/>
        <c:axId val="1583982816"/>
      </c:lineChart>
      <c:lineChart>
        <c:grouping val="standard"/>
        <c:varyColors val="0"/>
        <c:ser>
          <c:idx val="3"/>
          <c:order val="2"/>
          <c:tx>
            <c:strRef>
              <c:f>Sheet1!$D$1</c:f>
              <c:strCache>
                <c:ptCount val="1"/>
                <c:pt idx="0">
                  <c:v>cargo aircraft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895</c:v>
                </c:pt>
                <c:pt idx="1">
                  <c:v>916</c:v>
                </c:pt>
                <c:pt idx="2">
                  <c:v>931</c:v>
                </c:pt>
                <c:pt idx="3">
                  <c:v>931</c:v>
                </c:pt>
                <c:pt idx="4">
                  <c:v>911</c:v>
                </c:pt>
                <c:pt idx="5">
                  <c:v>930</c:v>
                </c:pt>
                <c:pt idx="6">
                  <c:v>947</c:v>
                </c:pt>
                <c:pt idx="7">
                  <c:v>955</c:v>
                </c:pt>
                <c:pt idx="8">
                  <c:v>996</c:v>
                </c:pt>
                <c:pt idx="9">
                  <c:v>973.32299799999998</c:v>
                </c:pt>
                <c:pt idx="10">
                  <c:v>1152.675293</c:v>
                </c:pt>
                <c:pt idx="11">
                  <c:v>1087.2274170000001</c:v>
                </c:pt>
                <c:pt idx="12">
                  <c:v>1063.430298</c:v>
                </c:pt>
                <c:pt idx="13">
                  <c:v>1045.9426269999999</c:v>
                </c:pt>
                <c:pt idx="14">
                  <c:v>1069.1070560000001</c:v>
                </c:pt>
                <c:pt idx="15">
                  <c:v>1091.966553</c:v>
                </c:pt>
                <c:pt idx="16">
                  <c:v>1118.522217</c:v>
                </c:pt>
                <c:pt idx="17">
                  <c:v>1143.5932620000001</c:v>
                </c:pt>
                <c:pt idx="18">
                  <c:v>1167.922241</c:v>
                </c:pt>
                <c:pt idx="19">
                  <c:v>1191.107788</c:v>
                </c:pt>
                <c:pt idx="20">
                  <c:v>1216.611938</c:v>
                </c:pt>
                <c:pt idx="21">
                  <c:v>1244.094482</c:v>
                </c:pt>
                <c:pt idx="22">
                  <c:v>1273.6298830000001</c:v>
                </c:pt>
                <c:pt idx="23">
                  <c:v>1304.3759769999999</c:v>
                </c:pt>
                <c:pt idx="24">
                  <c:v>1336.025513</c:v>
                </c:pt>
                <c:pt idx="25">
                  <c:v>1367.40625</c:v>
                </c:pt>
                <c:pt idx="26">
                  <c:v>1396.922241</c:v>
                </c:pt>
                <c:pt idx="27">
                  <c:v>1425.49353</c:v>
                </c:pt>
                <c:pt idx="28">
                  <c:v>1455.4418949999999</c:v>
                </c:pt>
                <c:pt idx="29">
                  <c:v>1486.686768</c:v>
                </c:pt>
                <c:pt idx="30">
                  <c:v>1519.4389650000001</c:v>
                </c:pt>
                <c:pt idx="31">
                  <c:v>1553.0625</c:v>
                </c:pt>
                <c:pt idx="32">
                  <c:v>1588.269409</c:v>
                </c:pt>
                <c:pt idx="33">
                  <c:v>1624.8041989999999</c:v>
                </c:pt>
                <c:pt idx="34">
                  <c:v>1661.5023189999999</c:v>
                </c:pt>
                <c:pt idx="35">
                  <c:v>1697.634033</c:v>
                </c:pt>
                <c:pt idx="36">
                  <c:v>1733.5541989999999</c:v>
                </c:pt>
                <c:pt idx="37">
                  <c:v>1770.0914310000001</c:v>
                </c:pt>
                <c:pt idx="38">
                  <c:v>1807.7116699999999</c:v>
                </c:pt>
                <c:pt idx="39">
                  <c:v>1845.8920900000001</c:v>
                </c:pt>
                <c:pt idx="40">
                  <c:v>1884.784668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89344"/>
        <c:axId val="1583992064"/>
      </c:lineChart>
      <c:catAx>
        <c:axId val="1583992608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82816"/>
        <c:crossesAt val="0"/>
        <c:auto val="0"/>
        <c:lblAlgn val="ctr"/>
        <c:lblOffset val="100"/>
        <c:tickLblSkip val="10"/>
        <c:tickMarkSkip val="10"/>
        <c:noMultiLvlLbl val="1"/>
      </c:catAx>
      <c:valAx>
        <c:axId val="158398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92608"/>
        <c:crossesAt val="11"/>
        <c:crossBetween val="midCat"/>
        <c:majorUnit val="2000"/>
        <c:dispUnits>
          <c:builtInUnit val="thousands"/>
        </c:dispUnits>
      </c:valAx>
      <c:valAx>
        <c:axId val="1583992064"/>
        <c:scaling>
          <c:orientation val="minMax"/>
          <c:max val="5000"/>
          <c:min val="0"/>
        </c:scaling>
        <c:delete val="0"/>
        <c:axPos val="r"/>
        <c:numFmt formatCode="General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3989344"/>
        <c:crosses val="max"/>
        <c:crossBetween val="between"/>
        <c:majorUnit val="1000"/>
        <c:dispUnits>
          <c:builtInUnit val="thousands"/>
        </c:dispUnits>
      </c:valAx>
      <c:catAx>
        <c:axId val="1583989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839920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3854430195702123E-2"/>
          <c:y val="0.11480228919548945"/>
          <c:w val="0.78388742617802309"/>
          <c:h val="0.78024041060384197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81728"/>
        <c:axId val="1583983360"/>
        <c:extLst>
          <c:ext xmlns:c15="http://schemas.microsoft.com/office/drawing/2012/chart" uri="{02D57815-91ED-43cb-92C2-25804820EDAC}">
            <c15:filteredLineSeries>
              <c15:ser>
                <c:idx val="4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Sheet1!$C$2</c15:sqref>
                        </c15:formulaRef>
                      </c:ext>
                    </c:extLst>
                    <c:strCache>
                      <c:ptCount val="1"/>
                      <c:pt idx="0">
                        <c:v>domestic passenger load factors</c:v>
                      </c:pt>
                    </c:strCache>
                  </c:strRef>
                </c:tx>
                <c:spPr>
                  <a:ln>
                    <a:solidFill>
                      <a:srgbClr val="BD732A"/>
                    </a:solidFill>
                  </a:ln>
                </c:spPr>
                <c:marker>
                  <c:spPr>
                    <a:noFill/>
                    <a:ln>
                      <a:noFill/>
                    </a:ln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Sheet1!$A$3:$A$43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Sheet1!$C$3:$C$43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0.82286000000000004</c:v>
                      </c:pt>
                      <c:pt idx="1">
                        <c:v>0.83108000000000004</c:v>
                      </c:pt>
                      <c:pt idx="2">
                        <c:v>0.835503</c:v>
                      </c:pt>
                      <c:pt idx="3">
                        <c:v>0.83802600000000005</c:v>
                      </c:pt>
                      <c:pt idx="4">
                        <c:v>0.84868500000000002</c:v>
                      </c:pt>
                      <c:pt idx="5">
                        <c:v>0.85398499999999999</c:v>
                      </c:pt>
                      <c:pt idx="6">
                        <c:v>0.84983900000000001</c:v>
                      </c:pt>
                      <c:pt idx="7">
                        <c:v>0.84978799999999999</c:v>
                      </c:pt>
                      <c:pt idx="8">
                        <c:v>0.84853800000000001</c:v>
                      </c:pt>
                      <c:pt idx="9">
                        <c:v>0.85083200000000003</c:v>
                      </c:pt>
                      <c:pt idx="10">
                        <c:v>0.58109900000000003</c:v>
                      </c:pt>
                      <c:pt idx="11">
                        <c:v>0.72637300000000005</c:v>
                      </c:pt>
                      <c:pt idx="12">
                        <c:v>0.79901100000000003</c:v>
                      </c:pt>
                      <c:pt idx="13">
                        <c:v>0.83896099999999996</c:v>
                      </c:pt>
                      <c:pt idx="14">
                        <c:v>0.85982099999999995</c:v>
                      </c:pt>
                      <c:pt idx="15">
                        <c:v>0.85982099999999995</c:v>
                      </c:pt>
                      <c:pt idx="16">
                        <c:v>0.86077400000000004</c:v>
                      </c:pt>
                      <c:pt idx="17">
                        <c:v>0.86162700000000003</c:v>
                      </c:pt>
                      <c:pt idx="18">
                        <c:v>0.86238899999999996</c:v>
                      </c:pt>
                      <c:pt idx="19">
                        <c:v>0.86307199999999995</c:v>
                      </c:pt>
                      <c:pt idx="20">
                        <c:v>0.86368699999999998</c:v>
                      </c:pt>
                      <c:pt idx="21">
                        <c:v>0.86423899999999998</c:v>
                      </c:pt>
                      <c:pt idx="22">
                        <c:v>0.86473999999999995</c:v>
                      </c:pt>
                      <c:pt idx="23">
                        <c:v>0.86519400000000002</c:v>
                      </c:pt>
                      <c:pt idx="24">
                        <c:v>0.86560800000000004</c:v>
                      </c:pt>
                      <c:pt idx="25">
                        <c:v>0.86598699999999995</c:v>
                      </c:pt>
                      <c:pt idx="26">
                        <c:v>0.86633499999999997</c:v>
                      </c:pt>
                      <c:pt idx="27">
                        <c:v>0.86665499999999995</c:v>
                      </c:pt>
                      <c:pt idx="28">
                        <c:v>0.86695100000000003</c:v>
                      </c:pt>
                      <c:pt idx="29">
                        <c:v>0.86722500000000002</c:v>
                      </c:pt>
                      <c:pt idx="30">
                        <c:v>0.86751999999999996</c:v>
                      </c:pt>
                      <c:pt idx="31">
                        <c:v>0.86781600000000003</c:v>
                      </c:pt>
                      <c:pt idx="32">
                        <c:v>0.86811199999999999</c:v>
                      </c:pt>
                      <c:pt idx="33">
                        <c:v>0.86840799999999996</c:v>
                      </c:pt>
                      <c:pt idx="34">
                        <c:v>0.86870400000000003</c:v>
                      </c:pt>
                      <c:pt idx="35">
                        <c:v>0.86900100000000002</c:v>
                      </c:pt>
                      <c:pt idx="36">
                        <c:v>0.86929699999999999</c:v>
                      </c:pt>
                      <c:pt idx="37">
                        <c:v>0.86959399999999998</c:v>
                      </c:pt>
                      <c:pt idx="38">
                        <c:v>0.86989000000000005</c:v>
                      </c:pt>
                      <c:pt idx="39">
                        <c:v>0.87018700000000004</c:v>
                      </c:pt>
                      <c:pt idx="40">
                        <c:v>0.87048400000000004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</c15:sqref>
                        </c15:formulaRef>
                      </c:ext>
                    </c:extLst>
                    <c:strCache>
                      <c:ptCount val="1"/>
                      <c:pt idx="0">
                        <c:v>international passenger load factors</c:v>
                      </c:pt>
                    </c:strCache>
                  </c:strRef>
                </c:tx>
                <c:spPr>
                  <a:ln>
                    <a:solidFill>
                      <a:srgbClr val="BD732A"/>
                    </a:solidFill>
                  </a:ln>
                </c:spPr>
                <c:marker>
                  <c:spPr>
                    <a:noFill/>
                    <a:ln>
                      <a:noFill/>
                    </a:ln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Sheet1!$A$3:$A$43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2010</c:v>
                      </c:pt>
                      <c:pt idx="1">
                        <c:v>2011</c:v>
                      </c:pt>
                      <c:pt idx="2">
                        <c:v>2012</c:v>
                      </c:pt>
                      <c:pt idx="3">
                        <c:v>2013</c:v>
                      </c:pt>
                      <c:pt idx="4">
                        <c:v>2014</c:v>
                      </c:pt>
                      <c:pt idx="5">
                        <c:v>2015</c:v>
                      </c:pt>
                      <c:pt idx="6">
                        <c:v>2016</c:v>
                      </c:pt>
                      <c:pt idx="7">
                        <c:v>2017</c:v>
                      </c:pt>
                      <c:pt idx="8">
                        <c:v>2018</c:v>
                      </c:pt>
                      <c:pt idx="9">
                        <c:v>2019</c:v>
                      </c:pt>
                      <c:pt idx="10">
                        <c:v>2020</c:v>
                      </c:pt>
                      <c:pt idx="11">
                        <c:v>2021</c:v>
                      </c:pt>
                      <c:pt idx="12">
                        <c:v>2022</c:v>
                      </c:pt>
                      <c:pt idx="13">
                        <c:v>2023</c:v>
                      </c:pt>
                      <c:pt idx="14">
                        <c:v>2024</c:v>
                      </c:pt>
                      <c:pt idx="15">
                        <c:v>2025</c:v>
                      </c:pt>
                      <c:pt idx="16">
                        <c:v>2026</c:v>
                      </c:pt>
                      <c:pt idx="17">
                        <c:v>2027</c:v>
                      </c:pt>
                      <c:pt idx="18">
                        <c:v>2028</c:v>
                      </c:pt>
                      <c:pt idx="19">
                        <c:v>2029</c:v>
                      </c:pt>
                      <c:pt idx="20">
                        <c:v>2030</c:v>
                      </c:pt>
                      <c:pt idx="21">
                        <c:v>2031</c:v>
                      </c:pt>
                      <c:pt idx="22">
                        <c:v>2032</c:v>
                      </c:pt>
                      <c:pt idx="23">
                        <c:v>2033</c:v>
                      </c:pt>
                      <c:pt idx="24">
                        <c:v>2034</c:v>
                      </c:pt>
                      <c:pt idx="25">
                        <c:v>2035</c:v>
                      </c:pt>
                      <c:pt idx="26">
                        <c:v>2036</c:v>
                      </c:pt>
                      <c:pt idx="27">
                        <c:v>2037</c:v>
                      </c:pt>
                      <c:pt idx="28">
                        <c:v>2038</c:v>
                      </c:pt>
                      <c:pt idx="29">
                        <c:v>2039</c:v>
                      </c:pt>
                      <c:pt idx="30">
                        <c:v>2040</c:v>
                      </c:pt>
                      <c:pt idx="31">
                        <c:v>2041</c:v>
                      </c:pt>
                      <c:pt idx="32">
                        <c:v>2042</c:v>
                      </c:pt>
                      <c:pt idx="33">
                        <c:v>2043</c:v>
                      </c:pt>
                      <c:pt idx="34">
                        <c:v>2044</c:v>
                      </c:pt>
                      <c:pt idx="35">
                        <c:v>2045</c:v>
                      </c:pt>
                      <c:pt idx="36">
                        <c:v>2046</c:v>
                      </c:pt>
                      <c:pt idx="37">
                        <c:v>2047</c:v>
                      </c:pt>
                      <c:pt idx="38">
                        <c:v>2048</c:v>
                      </c:pt>
                      <c:pt idx="39">
                        <c:v>2049</c:v>
                      </c:pt>
                      <c:pt idx="4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Sheet1!$D$3:$D$43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0.78618500000000002</c:v>
                      </c:pt>
                      <c:pt idx="1">
                        <c:v>0.783412</c:v>
                      </c:pt>
                      <c:pt idx="2">
                        <c:v>0.79810999999999999</c:v>
                      </c:pt>
                      <c:pt idx="3">
                        <c:v>0.811639</c:v>
                      </c:pt>
                      <c:pt idx="4">
                        <c:v>0.80181000000000002</c:v>
                      </c:pt>
                      <c:pt idx="5">
                        <c:v>0.80349400000000004</c:v>
                      </c:pt>
                      <c:pt idx="6">
                        <c:v>0.80790200000000001</c:v>
                      </c:pt>
                      <c:pt idx="7">
                        <c:v>0.81363300000000005</c:v>
                      </c:pt>
                      <c:pt idx="8">
                        <c:v>0.82469099999999995</c:v>
                      </c:pt>
                      <c:pt idx="9">
                        <c:v>0.82464199999999999</c:v>
                      </c:pt>
                      <c:pt idx="10">
                        <c:v>0.67798000000000003</c:v>
                      </c:pt>
                      <c:pt idx="11">
                        <c:v>0.74577800000000005</c:v>
                      </c:pt>
                      <c:pt idx="12">
                        <c:v>0.79798199999999997</c:v>
                      </c:pt>
                      <c:pt idx="13">
                        <c:v>0.82192100000000001</c:v>
                      </c:pt>
                      <c:pt idx="14">
                        <c:v>0.82466600000000001</c:v>
                      </c:pt>
                      <c:pt idx="15">
                        <c:v>0.82466600000000001</c:v>
                      </c:pt>
                      <c:pt idx="16">
                        <c:v>0.82471499999999998</c:v>
                      </c:pt>
                      <c:pt idx="17">
                        <c:v>0.82476400000000005</c:v>
                      </c:pt>
                      <c:pt idx="18">
                        <c:v>0.82481000000000004</c:v>
                      </c:pt>
                      <c:pt idx="19">
                        <c:v>0.824855</c:v>
                      </c:pt>
                      <c:pt idx="20">
                        <c:v>0.82489999999999997</c:v>
                      </c:pt>
                      <c:pt idx="21">
                        <c:v>0.82494299999999998</c:v>
                      </c:pt>
                      <c:pt idx="22">
                        <c:v>0.82498700000000003</c:v>
                      </c:pt>
                      <c:pt idx="23">
                        <c:v>0.82503000000000004</c:v>
                      </c:pt>
                      <c:pt idx="24">
                        <c:v>0.82507299999999995</c:v>
                      </c:pt>
                      <c:pt idx="25">
                        <c:v>0.82511599999999996</c:v>
                      </c:pt>
                      <c:pt idx="26">
                        <c:v>0.82515899999999998</c:v>
                      </c:pt>
                      <c:pt idx="27">
                        <c:v>0.82520099999999996</c:v>
                      </c:pt>
                      <c:pt idx="28">
                        <c:v>0.825241</c:v>
                      </c:pt>
                      <c:pt idx="29">
                        <c:v>0.82528000000000001</c:v>
                      </c:pt>
                      <c:pt idx="30">
                        <c:v>0.82532099999999997</c:v>
                      </c:pt>
                      <c:pt idx="31">
                        <c:v>0.82536200000000004</c:v>
                      </c:pt>
                      <c:pt idx="32">
                        <c:v>0.82540199999999997</c:v>
                      </c:pt>
                      <c:pt idx="33">
                        <c:v>0.82544300000000004</c:v>
                      </c:pt>
                      <c:pt idx="34">
                        <c:v>0.825484</c:v>
                      </c:pt>
                      <c:pt idx="35">
                        <c:v>0.82552400000000004</c:v>
                      </c:pt>
                      <c:pt idx="36">
                        <c:v>0.82556499999999999</c:v>
                      </c:pt>
                      <c:pt idx="37">
                        <c:v>0.82560599999999995</c:v>
                      </c:pt>
                      <c:pt idx="38">
                        <c:v>0.82564599999999999</c:v>
                      </c:pt>
                      <c:pt idx="39">
                        <c:v>0.82568699999999995</c:v>
                      </c:pt>
                      <c:pt idx="40">
                        <c:v>0.82572699999999999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revenue passenger miles</c:v>
                </c:pt>
              </c:strCache>
            </c:strRef>
          </c:tx>
          <c:spPr>
            <a:ln>
              <a:solidFill>
                <a:srgbClr val="5D9732"/>
              </a:solidFill>
            </a:ln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813.53189099999997</c:v>
                </c:pt>
                <c:pt idx="1">
                  <c:v>836.37085000000002</c:v>
                </c:pt>
                <c:pt idx="2">
                  <c:v>852.78628600000002</c:v>
                </c:pt>
                <c:pt idx="3">
                  <c:v>876.43319700000006</c:v>
                </c:pt>
                <c:pt idx="4">
                  <c:v>910.93133499999999</c:v>
                </c:pt>
                <c:pt idx="5">
                  <c:v>967.67407200000002</c:v>
                </c:pt>
                <c:pt idx="6">
                  <c:v>1019.54483</c:v>
                </c:pt>
                <c:pt idx="7">
                  <c:v>1062.8629149999999</c:v>
                </c:pt>
                <c:pt idx="8">
                  <c:v>1122.1630560000001</c:v>
                </c:pt>
                <c:pt idx="9">
                  <c:v>1149.463806</c:v>
                </c:pt>
                <c:pt idx="10">
                  <c:v>435.39547700000003</c:v>
                </c:pt>
                <c:pt idx="11">
                  <c:v>783.89308100000005</c:v>
                </c:pt>
                <c:pt idx="12">
                  <c:v>961.92636099999993</c:v>
                </c:pt>
                <c:pt idx="13">
                  <c:v>1060.314331</c:v>
                </c:pt>
                <c:pt idx="14">
                  <c:v>1118.1717530000001</c:v>
                </c:pt>
                <c:pt idx="15">
                  <c:v>1160.8652649999999</c:v>
                </c:pt>
                <c:pt idx="16">
                  <c:v>1187.702454</c:v>
                </c:pt>
                <c:pt idx="17">
                  <c:v>1210.9235530000001</c:v>
                </c:pt>
                <c:pt idx="18">
                  <c:v>1232.314392</c:v>
                </c:pt>
                <c:pt idx="19">
                  <c:v>1251.1259460000001</c:v>
                </c:pt>
                <c:pt idx="20">
                  <c:v>1274.0123289999999</c:v>
                </c:pt>
                <c:pt idx="21">
                  <c:v>1300.3083489999999</c:v>
                </c:pt>
                <c:pt idx="22">
                  <c:v>1330.1008300000001</c:v>
                </c:pt>
                <c:pt idx="23">
                  <c:v>1361.7559200000001</c:v>
                </c:pt>
                <c:pt idx="24">
                  <c:v>1394.679016</c:v>
                </c:pt>
                <c:pt idx="25">
                  <c:v>1426.6705320000001</c:v>
                </c:pt>
                <c:pt idx="26">
                  <c:v>1454.766846</c:v>
                </c:pt>
                <c:pt idx="27">
                  <c:v>1480.7158199999999</c:v>
                </c:pt>
                <c:pt idx="28">
                  <c:v>1508.813842</c:v>
                </c:pt>
                <c:pt idx="29">
                  <c:v>1538.8760380000001</c:v>
                </c:pt>
                <c:pt idx="30">
                  <c:v>1571.2545170000001</c:v>
                </c:pt>
                <c:pt idx="31">
                  <c:v>1604.757507</c:v>
                </c:pt>
                <c:pt idx="32">
                  <c:v>1640.653687</c:v>
                </c:pt>
                <c:pt idx="33">
                  <c:v>1678.444397</c:v>
                </c:pt>
                <c:pt idx="34">
                  <c:v>1715.989746</c:v>
                </c:pt>
                <c:pt idx="35">
                  <c:v>1751.9498900000001</c:v>
                </c:pt>
                <c:pt idx="36">
                  <c:v>1786.952454</c:v>
                </c:pt>
                <c:pt idx="37">
                  <c:v>1822.473389</c:v>
                </c:pt>
                <c:pt idx="38">
                  <c:v>1859.3169559999999</c:v>
                </c:pt>
                <c:pt idx="39">
                  <c:v>1896.5155030000001</c:v>
                </c:pt>
                <c:pt idx="40">
                  <c:v>1934.310547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81728"/>
        <c:axId val="1583983360"/>
        <c:extLst/>
      </c:lineChart>
      <c:lineChart>
        <c:grouping val="standard"/>
        <c:varyColors val="0"/>
        <c:ser>
          <c:idx val="1"/>
          <c:order val="3"/>
          <c:tx>
            <c:strRef>
              <c:f>Sheet1!$E$2</c:f>
              <c:strCache>
                <c:ptCount val="1"/>
                <c:pt idx="0">
                  <c:v>weighted by share of revenue passenger miles</c:v>
                </c:pt>
              </c:strCache>
            </c:strRef>
          </c:tx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Sheet1!$E$3:$E$43</c:f>
              <c:numCache>
                <c:formatCode>General</c:formatCode>
                <c:ptCount val="41"/>
                <c:pt idx="0">
                  <c:v>0.81127194909008193</c:v>
                </c:pt>
                <c:pt idx="1">
                  <c:v>0.81570839796397498</c:v>
                </c:pt>
                <c:pt idx="2">
                  <c:v>0.82317781047300975</c:v>
                </c:pt>
                <c:pt idx="3">
                  <c:v>0.82911054074039381</c:v>
                </c:pt>
                <c:pt idx="4">
                  <c:v>0.83256370753315345</c:v>
                </c:pt>
                <c:pt idx="5">
                  <c:v>0.83650195399873861</c:v>
                </c:pt>
                <c:pt idx="6">
                  <c:v>0.83513125808465527</c:v>
                </c:pt>
                <c:pt idx="7">
                  <c:v>0.83696671498571851</c:v>
                </c:pt>
                <c:pt idx="8">
                  <c:v>0.84005230914536189</c:v>
                </c:pt>
                <c:pt idx="9">
                  <c:v>0.841494599642298</c:v>
                </c:pt>
                <c:pt idx="10">
                  <c:v>0.59568917628063001</c:v>
                </c:pt>
                <c:pt idx="11">
                  <c:v>0.73140481086712505</c:v>
                </c:pt>
                <c:pt idx="12">
                  <c:v>0.79870518004949542</c:v>
                </c:pt>
                <c:pt idx="13">
                  <c:v>0.83356997550373668</c:v>
                </c:pt>
                <c:pt idx="14">
                  <c:v>0.84810546765173733</c:v>
                </c:pt>
                <c:pt idx="15">
                  <c:v>0.84786080327552504</c:v>
                </c:pt>
                <c:pt idx="16">
                  <c:v>0.84847745312667855</c:v>
                </c:pt>
                <c:pt idx="17">
                  <c:v>0.84902125375991333</c:v>
                </c:pt>
                <c:pt idx="18">
                  <c:v>0.84949976590027854</c:v>
                </c:pt>
                <c:pt idx="19">
                  <c:v>0.84992073286446246</c:v>
                </c:pt>
                <c:pt idx="20">
                  <c:v>0.85030111491358884</c:v>
                </c:pt>
                <c:pt idx="21">
                  <c:v>0.85064283521578399</c:v>
                </c:pt>
                <c:pt idx="22">
                  <c:v>0.85095495950955669</c:v>
                </c:pt>
                <c:pt idx="23">
                  <c:v>0.85123719835632217</c:v>
                </c:pt>
                <c:pt idx="24">
                  <c:v>0.85149370519256307</c:v>
                </c:pt>
                <c:pt idx="25">
                  <c:v>0.85172490753535146</c:v>
                </c:pt>
                <c:pt idx="26">
                  <c:v>0.85192974701973778</c:v>
                </c:pt>
                <c:pt idx="27">
                  <c:v>0.85211228720106336</c:v>
                </c:pt>
                <c:pt idx="28">
                  <c:v>0.8522803440676362</c:v>
                </c:pt>
                <c:pt idx="29">
                  <c:v>0.85243530180953742</c:v>
                </c:pt>
                <c:pt idx="30">
                  <c:v>0.85260641864065301</c:v>
                </c:pt>
                <c:pt idx="31">
                  <c:v>0.85277847076485069</c:v>
                </c:pt>
                <c:pt idx="32">
                  <c:v>0.85295190884998995</c:v>
                </c:pt>
                <c:pt idx="33">
                  <c:v>0.85312673448593301</c:v>
                </c:pt>
                <c:pt idx="34">
                  <c:v>0.85330002023209284</c:v>
                </c:pt>
                <c:pt idx="35">
                  <c:v>0.85347053827509589</c:v>
                </c:pt>
                <c:pt idx="36">
                  <c:v>0.85363848920471497</c:v>
                </c:pt>
                <c:pt idx="37">
                  <c:v>0.85380648301456108</c:v>
                </c:pt>
                <c:pt idx="38">
                  <c:v>0.85397372770663638</c:v>
                </c:pt>
                <c:pt idx="39">
                  <c:v>0.85414111789655167</c:v>
                </c:pt>
                <c:pt idx="40">
                  <c:v>0.8543075269601148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83984448"/>
        <c:axId val="1583983904"/>
      </c:lineChart>
      <c:catAx>
        <c:axId val="1583981728"/>
        <c:scaling>
          <c:orientation val="minMax"/>
          <c:max val="4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>
                <a:solidFill>
                  <a:schemeClr val="tx1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1583983360"/>
        <c:crossesAt val="0"/>
        <c:auto val="1"/>
        <c:lblAlgn val="ctr"/>
        <c:lblOffset val="100"/>
        <c:tickLblSkip val="10"/>
        <c:tickMarkSkip val="10"/>
        <c:noMultiLvlLbl val="1"/>
      </c:catAx>
      <c:valAx>
        <c:axId val="1583983360"/>
        <c:scaling>
          <c:orientation val="minMax"/>
          <c:max val="3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83981728"/>
        <c:crossesAt val="11"/>
        <c:crossBetween val="midCat"/>
        <c:majorUnit val="1000"/>
        <c:dispUnits>
          <c:builtInUnit val="thousands"/>
        </c:dispUnits>
      </c:valAx>
      <c:valAx>
        <c:axId val="1583983904"/>
        <c:scaling>
          <c:orientation val="minMax"/>
          <c:min val="0"/>
        </c:scaling>
        <c:delete val="0"/>
        <c:axPos val="r"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583984448"/>
        <c:crosses val="max"/>
        <c:crossBetween val="between"/>
        <c:majorUnit val="0.30000000000000004"/>
      </c:valAx>
      <c:catAx>
        <c:axId val="1583984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8398390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373953255843E-2"/>
          <c:y val="0.13608571086066595"/>
          <c:w val="0.72276827896512941"/>
          <c:h val="0.76551274250259005"/>
        </c:manualLayout>
      </c:layout>
      <c:areaChart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pipeline fuel natural gas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0.67989200000000005</c:v>
                </c:pt>
                <c:pt idx="1">
                  <c:v>0.68813800000000003</c:v>
                </c:pt>
                <c:pt idx="2">
                  <c:v>0.68544700000000003</c:v>
                </c:pt>
                <c:pt idx="3">
                  <c:v>0.63783000000000001</c:v>
                </c:pt>
                <c:pt idx="4">
                  <c:v>0.72049300000000005</c:v>
                </c:pt>
                <c:pt idx="5">
                  <c:v>0.70070500000000002</c:v>
                </c:pt>
                <c:pt idx="6">
                  <c:v>0.68274500000000005</c:v>
                </c:pt>
                <c:pt idx="7">
                  <c:v>0.63797199999999998</c:v>
                </c:pt>
                <c:pt idx="8">
                  <c:v>0.72575999999999996</c:v>
                </c:pt>
                <c:pt idx="9">
                  <c:v>0.70674800000000004</c:v>
                </c:pt>
                <c:pt idx="10">
                  <c:v>0.70627899999999999</c:v>
                </c:pt>
                <c:pt idx="11">
                  <c:v>0.76189300000000004</c:v>
                </c:pt>
                <c:pt idx="12">
                  <c:v>0.75658300000000001</c:v>
                </c:pt>
                <c:pt idx="13">
                  <c:v>0.71793899999999999</c:v>
                </c:pt>
                <c:pt idx="14">
                  <c:v>0.68035800000000002</c:v>
                </c:pt>
                <c:pt idx="15">
                  <c:v>0.66490400000000005</c:v>
                </c:pt>
                <c:pt idx="16">
                  <c:v>0.62340399999999996</c:v>
                </c:pt>
                <c:pt idx="17">
                  <c:v>0.61793200000000004</c:v>
                </c:pt>
                <c:pt idx="18">
                  <c:v>0.61683600000000005</c:v>
                </c:pt>
                <c:pt idx="19">
                  <c:v>0.61629</c:v>
                </c:pt>
                <c:pt idx="20">
                  <c:v>0.61148100000000005</c:v>
                </c:pt>
                <c:pt idx="21">
                  <c:v>0.612707</c:v>
                </c:pt>
                <c:pt idx="22">
                  <c:v>0.61787099999999995</c:v>
                </c:pt>
                <c:pt idx="23">
                  <c:v>0.62041199999999996</c:v>
                </c:pt>
                <c:pt idx="24">
                  <c:v>0.62257700000000005</c:v>
                </c:pt>
                <c:pt idx="25">
                  <c:v>0.62744299999999997</c:v>
                </c:pt>
                <c:pt idx="26">
                  <c:v>0.63063599999999997</c:v>
                </c:pt>
                <c:pt idx="27">
                  <c:v>0.63487499999999997</c:v>
                </c:pt>
                <c:pt idx="28">
                  <c:v>0.63971</c:v>
                </c:pt>
                <c:pt idx="29">
                  <c:v>0.64397499999999996</c:v>
                </c:pt>
                <c:pt idx="30">
                  <c:v>0.65073599999999998</c:v>
                </c:pt>
                <c:pt idx="31">
                  <c:v>0.654636</c:v>
                </c:pt>
                <c:pt idx="32">
                  <c:v>0.66025900000000004</c:v>
                </c:pt>
                <c:pt idx="33">
                  <c:v>0.66815400000000003</c:v>
                </c:pt>
                <c:pt idx="34">
                  <c:v>0.67605199999999999</c:v>
                </c:pt>
                <c:pt idx="35">
                  <c:v>0.68138500000000002</c:v>
                </c:pt>
                <c:pt idx="36">
                  <c:v>0.68932599999999999</c:v>
                </c:pt>
                <c:pt idx="37">
                  <c:v>0.69373600000000002</c:v>
                </c:pt>
                <c:pt idx="38">
                  <c:v>0.69961600000000002</c:v>
                </c:pt>
                <c:pt idx="39">
                  <c:v>0.70664700000000003</c:v>
                </c:pt>
                <c:pt idx="40">
                  <c:v>0.71458900000000003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other petroleum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0.18182000000000001</c:v>
                </c:pt>
                <c:pt idx="1">
                  <c:v>0.175429</c:v>
                </c:pt>
                <c:pt idx="2">
                  <c:v>0.160522</c:v>
                </c:pt>
                <c:pt idx="3">
                  <c:v>0.16571900000000001</c:v>
                </c:pt>
                <c:pt idx="4">
                  <c:v>0.17105699999999999</c:v>
                </c:pt>
                <c:pt idx="5">
                  <c:v>0.183951</c:v>
                </c:pt>
                <c:pt idx="6">
                  <c:v>0.17482500000000001</c:v>
                </c:pt>
                <c:pt idx="7">
                  <c:v>0.162934</c:v>
                </c:pt>
                <c:pt idx="8">
                  <c:v>0.15942200000000001</c:v>
                </c:pt>
                <c:pt idx="9">
                  <c:v>0.15256700000000001</c:v>
                </c:pt>
                <c:pt idx="10">
                  <c:v>0.143681</c:v>
                </c:pt>
                <c:pt idx="11">
                  <c:v>0.14584800000000001</c:v>
                </c:pt>
                <c:pt idx="12">
                  <c:v>0.14723</c:v>
                </c:pt>
                <c:pt idx="13">
                  <c:v>0.14821999999999999</c:v>
                </c:pt>
                <c:pt idx="14">
                  <c:v>0.14881900000000001</c:v>
                </c:pt>
                <c:pt idx="15">
                  <c:v>0.149117</c:v>
                </c:pt>
                <c:pt idx="16">
                  <c:v>0.149257</c:v>
                </c:pt>
                <c:pt idx="17">
                  <c:v>0.14891299999999999</c:v>
                </c:pt>
                <c:pt idx="18">
                  <c:v>0.14865300000000001</c:v>
                </c:pt>
                <c:pt idx="19">
                  <c:v>0.14844399999999999</c:v>
                </c:pt>
                <c:pt idx="20">
                  <c:v>0.148233</c:v>
                </c:pt>
                <c:pt idx="21">
                  <c:v>0.148058</c:v>
                </c:pt>
                <c:pt idx="22">
                  <c:v>0.14787700000000001</c:v>
                </c:pt>
                <c:pt idx="23">
                  <c:v>0.14773500000000001</c:v>
                </c:pt>
                <c:pt idx="24">
                  <c:v>0.147676</c:v>
                </c:pt>
                <c:pt idx="25">
                  <c:v>0.147568</c:v>
                </c:pt>
                <c:pt idx="26">
                  <c:v>0.14741199999999999</c:v>
                </c:pt>
                <c:pt idx="27">
                  <c:v>0.14727000000000001</c:v>
                </c:pt>
                <c:pt idx="28">
                  <c:v>0.14716000000000001</c:v>
                </c:pt>
                <c:pt idx="29">
                  <c:v>0.14704100000000001</c:v>
                </c:pt>
                <c:pt idx="30">
                  <c:v>0.14691299999999999</c:v>
                </c:pt>
                <c:pt idx="31">
                  <c:v>0.14683499999999999</c:v>
                </c:pt>
                <c:pt idx="32">
                  <c:v>0.146809</c:v>
                </c:pt>
                <c:pt idx="33">
                  <c:v>0.14673800000000001</c:v>
                </c:pt>
                <c:pt idx="34">
                  <c:v>0.146733</c:v>
                </c:pt>
                <c:pt idx="35">
                  <c:v>0.146809</c:v>
                </c:pt>
                <c:pt idx="36">
                  <c:v>0.14688000000000001</c:v>
                </c:pt>
                <c:pt idx="37">
                  <c:v>0.146925</c:v>
                </c:pt>
                <c:pt idx="38">
                  <c:v>0.146953</c:v>
                </c:pt>
                <c:pt idx="39">
                  <c:v>0.146928</c:v>
                </c:pt>
                <c:pt idx="40">
                  <c:v>0.14686099999999999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residual fuel oil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0.89198</c:v>
                </c:pt>
                <c:pt idx="1">
                  <c:v>0.77632100000000004</c:v>
                </c:pt>
                <c:pt idx="2">
                  <c:v>0.67052</c:v>
                </c:pt>
                <c:pt idx="3">
                  <c:v>0.581152</c:v>
                </c:pt>
                <c:pt idx="4">
                  <c:v>0.44653500000000002</c:v>
                </c:pt>
                <c:pt idx="5">
                  <c:v>0.46339900000000001</c:v>
                </c:pt>
                <c:pt idx="6">
                  <c:v>0.62312599999999996</c:v>
                </c:pt>
                <c:pt idx="7">
                  <c:v>0.66458300000000003</c:v>
                </c:pt>
                <c:pt idx="8">
                  <c:v>0.60402999999999996</c:v>
                </c:pt>
                <c:pt idx="9">
                  <c:v>0.530999</c:v>
                </c:pt>
                <c:pt idx="10">
                  <c:v>0.431201</c:v>
                </c:pt>
                <c:pt idx="11">
                  <c:v>0.49296200000000001</c:v>
                </c:pt>
                <c:pt idx="12">
                  <c:v>0.718001</c:v>
                </c:pt>
                <c:pt idx="13">
                  <c:v>0.710785</c:v>
                </c:pt>
                <c:pt idx="14">
                  <c:v>0.69421299999999997</c:v>
                </c:pt>
                <c:pt idx="15">
                  <c:v>0.60718799999999995</c:v>
                </c:pt>
                <c:pt idx="16">
                  <c:v>0.60691399999999995</c:v>
                </c:pt>
                <c:pt idx="17">
                  <c:v>0.57501400000000003</c:v>
                </c:pt>
                <c:pt idx="18">
                  <c:v>0.56890099999999999</c:v>
                </c:pt>
                <c:pt idx="19">
                  <c:v>0.56285799999999997</c:v>
                </c:pt>
                <c:pt idx="20">
                  <c:v>0.60637399999999997</c:v>
                </c:pt>
                <c:pt idx="21">
                  <c:v>0.56653799999999999</c:v>
                </c:pt>
                <c:pt idx="22">
                  <c:v>0.56378600000000001</c:v>
                </c:pt>
                <c:pt idx="23">
                  <c:v>0.56009500000000001</c:v>
                </c:pt>
                <c:pt idx="24">
                  <c:v>0.55675200000000002</c:v>
                </c:pt>
                <c:pt idx="25">
                  <c:v>0.55302600000000002</c:v>
                </c:pt>
                <c:pt idx="26">
                  <c:v>0.55013400000000001</c:v>
                </c:pt>
                <c:pt idx="27">
                  <c:v>0.55312499999999998</c:v>
                </c:pt>
                <c:pt idx="28">
                  <c:v>0.54577600000000004</c:v>
                </c:pt>
                <c:pt idx="29">
                  <c:v>0.54537000000000002</c:v>
                </c:pt>
                <c:pt idx="30">
                  <c:v>0.52142299999999997</c:v>
                </c:pt>
                <c:pt idx="31">
                  <c:v>0.53777900000000001</c:v>
                </c:pt>
                <c:pt idx="32">
                  <c:v>0.50985899999999995</c:v>
                </c:pt>
                <c:pt idx="33">
                  <c:v>0.50864799999999999</c:v>
                </c:pt>
                <c:pt idx="34">
                  <c:v>0.49150199999999999</c:v>
                </c:pt>
                <c:pt idx="35">
                  <c:v>0.50203299999999995</c:v>
                </c:pt>
                <c:pt idx="36">
                  <c:v>0.487508</c:v>
                </c:pt>
                <c:pt idx="37">
                  <c:v>0.47897600000000001</c:v>
                </c:pt>
                <c:pt idx="38">
                  <c:v>0.47632099999999999</c:v>
                </c:pt>
                <c:pt idx="39">
                  <c:v>0.475107</c:v>
                </c:pt>
                <c:pt idx="40">
                  <c:v>0.47149799999999997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2.6315000000000002E-2</c:v>
                </c:pt>
                <c:pt idx="1">
                  <c:v>2.6176999999999999E-2</c:v>
                </c:pt>
                <c:pt idx="2">
                  <c:v>2.4976000000000002E-2</c:v>
                </c:pt>
                <c:pt idx="3">
                  <c:v>2.6016999999999998E-2</c:v>
                </c:pt>
                <c:pt idx="4">
                  <c:v>2.6468999999999999E-2</c:v>
                </c:pt>
                <c:pt idx="5">
                  <c:v>2.6055999999999999E-2</c:v>
                </c:pt>
                <c:pt idx="6">
                  <c:v>2.5579000000000001E-2</c:v>
                </c:pt>
                <c:pt idx="7">
                  <c:v>2.5666999999999999E-2</c:v>
                </c:pt>
                <c:pt idx="8">
                  <c:v>2.6152000000000002E-2</c:v>
                </c:pt>
                <c:pt idx="9">
                  <c:v>2.6262000000000001E-2</c:v>
                </c:pt>
                <c:pt idx="10">
                  <c:v>3.5471999999999997E-2</c:v>
                </c:pt>
                <c:pt idx="11">
                  <c:v>4.2674999999999998E-2</c:v>
                </c:pt>
                <c:pt idx="12">
                  <c:v>4.8665E-2</c:v>
                </c:pt>
                <c:pt idx="13">
                  <c:v>5.4239000000000002E-2</c:v>
                </c:pt>
                <c:pt idx="14">
                  <c:v>5.9386000000000001E-2</c:v>
                </c:pt>
                <c:pt idx="15">
                  <c:v>6.4575999999999995E-2</c:v>
                </c:pt>
                <c:pt idx="16">
                  <c:v>7.0818000000000006E-2</c:v>
                </c:pt>
                <c:pt idx="17">
                  <c:v>7.7282000000000003E-2</c:v>
                </c:pt>
                <c:pt idx="18">
                  <c:v>8.3912E-2</c:v>
                </c:pt>
                <c:pt idx="19">
                  <c:v>9.0830999999999995E-2</c:v>
                </c:pt>
                <c:pt idx="20">
                  <c:v>9.8704E-2</c:v>
                </c:pt>
                <c:pt idx="21">
                  <c:v>0.107215</c:v>
                </c:pt>
                <c:pt idx="22">
                  <c:v>0.116773</c:v>
                </c:pt>
                <c:pt idx="23">
                  <c:v>0.127278</c:v>
                </c:pt>
                <c:pt idx="24">
                  <c:v>0.138795</c:v>
                </c:pt>
                <c:pt idx="25">
                  <c:v>0.151226</c:v>
                </c:pt>
                <c:pt idx="26">
                  <c:v>0.16445399999999999</c:v>
                </c:pt>
                <c:pt idx="27">
                  <c:v>0.17851900000000001</c:v>
                </c:pt>
                <c:pt idx="28">
                  <c:v>0.193546</c:v>
                </c:pt>
                <c:pt idx="29">
                  <c:v>0.20934900000000001</c:v>
                </c:pt>
                <c:pt idx="30">
                  <c:v>0.22616</c:v>
                </c:pt>
                <c:pt idx="31">
                  <c:v>0.24320700000000001</c:v>
                </c:pt>
                <c:pt idx="32">
                  <c:v>0.26083600000000001</c:v>
                </c:pt>
                <c:pt idx="33">
                  <c:v>0.278866</c:v>
                </c:pt>
                <c:pt idx="34">
                  <c:v>0.29765200000000003</c:v>
                </c:pt>
                <c:pt idx="35">
                  <c:v>0.31593399999999999</c:v>
                </c:pt>
                <c:pt idx="36">
                  <c:v>0.33468500000000001</c:v>
                </c:pt>
                <c:pt idx="37">
                  <c:v>0.35379899999999997</c:v>
                </c:pt>
                <c:pt idx="38">
                  <c:v>0.37342799999999998</c:v>
                </c:pt>
                <c:pt idx="39">
                  <c:v>0.39361699999999999</c:v>
                </c:pt>
                <c:pt idx="40">
                  <c:v>0.413887</c:v>
                </c:pt>
              </c:numCache>
            </c:numRef>
          </c:val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compressed and liquid natural gas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3.1380999999999999E-2</c:v>
                </c:pt>
                <c:pt idx="1">
                  <c:v>3.2887E-2</c:v>
                </c:pt>
                <c:pt idx="2">
                  <c:v>3.2508000000000002E-2</c:v>
                </c:pt>
                <c:pt idx="3">
                  <c:v>4.5879000000000003E-2</c:v>
                </c:pt>
                <c:pt idx="4">
                  <c:v>5.6986000000000002E-2</c:v>
                </c:pt>
                <c:pt idx="5">
                  <c:v>6.5741999999999995E-2</c:v>
                </c:pt>
                <c:pt idx="6">
                  <c:v>7.3057999999999998E-2</c:v>
                </c:pt>
                <c:pt idx="7">
                  <c:v>7.7211000000000002E-2</c:v>
                </c:pt>
                <c:pt idx="8">
                  <c:v>8.4735000000000005E-2</c:v>
                </c:pt>
                <c:pt idx="9">
                  <c:v>9.7513000000000002E-2</c:v>
                </c:pt>
                <c:pt idx="10">
                  <c:v>8.7413000000000005E-2</c:v>
                </c:pt>
                <c:pt idx="11">
                  <c:v>0.11268599999999999</c:v>
                </c:pt>
                <c:pt idx="12">
                  <c:v>9.8006999999999997E-2</c:v>
                </c:pt>
                <c:pt idx="13">
                  <c:v>0.106604</c:v>
                </c:pt>
                <c:pt idx="14">
                  <c:v>0.11422599999999999</c:v>
                </c:pt>
                <c:pt idx="15">
                  <c:v>0.12744</c:v>
                </c:pt>
                <c:pt idx="16">
                  <c:v>0.13340099999999999</c:v>
                </c:pt>
                <c:pt idx="17">
                  <c:v>0.14213300000000001</c:v>
                </c:pt>
                <c:pt idx="18">
                  <c:v>0.15151400000000001</c:v>
                </c:pt>
                <c:pt idx="19">
                  <c:v>0.16044600000000001</c:v>
                </c:pt>
                <c:pt idx="20">
                  <c:v>0.16239899999999999</c:v>
                </c:pt>
                <c:pt idx="21">
                  <c:v>0.177616</c:v>
                </c:pt>
                <c:pt idx="22">
                  <c:v>0.18890399999999999</c:v>
                </c:pt>
                <c:pt idx="23">
                  <c:v>0.19935700000000001</c:v>
                </c:pt>
                <c:pt idx="24">
                  <c:v>0.210642</c:v>
                </c:pt>
                <c:pt idx="25">
                  <c:v>0.22209400000000001</c:v>
                </c:pt>
                <c:pt idx="26">
                  <c:v>0.23252300000000001</c:v>
                </c:pt>
                <c:pt idx="27">
                  <c:v>0.242866</c:v>
                </c:pt>
                <c:pt idx="28">
                  <c:v>0.25632500000000003</c:v>
                </c:pt>
                <c:pt idx="29">
                  <c:v>0.26690399999999997</c:v>
                </c:pt>
                <c:pt idx="30">
                  <c:v>0.28937099999999999</c:v>
                </c:pt>
                <c:pt idx="31">
                  <c:v>0.30161100000000002</c:v>
                </c:pt>
                <c:pt idx="32">
                  <c:v>0.32134400000000002</c:v>
                </c:pt>
                <c:pt idx="33">
                  <c:v>0.33713500000000002</c:v>
                </c:pt>
                <c:pt idx="34">
                  <c:v>0.35410599999999998</c:v>
                </c:pt>
                <c:pt idx="35">
                  <c:v>0.36527799999999999</c:v>
                </c:pt>
                <c:pt idx="36">
                  <c:v>0.38466299999999998</c:v>
                </c:pt>
                <c:pt idx="37">
                  <c:v>0.401669</c:v>
                </c:pt>
                <c:pt idx="38">
                  <c:v>0.41611199999999998</c:v>
                </c:pt>
                <c:pt idx="39">
                  <c:v>0.43151299999999998</c:v>
                </c:pt>
                <c:pt idx="40">
                  <c:v>0.44815300000000002</c:v>
                </c:pt>
              </c:numCache>
            </c:numRef>
          </c:val>
        </c:ser>
        <c:ser>
          <c:idx val="6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7.463E-3</c:v>
                </c:pt>
                <c:pt idx="1">
                  <c:v>1.0024E-2</c:v>
                </c:pt>
                <c:pt idx="2">
                  <c:v>7.136E-3</c:v>
                </c:pt>
                <c:pt idx="3">
                  <c:v>7.1399999999999996E-3</c:v>
                </c:pt>
                <c:pt idx="4">
                  <c:v>7.1729999999999997E-3</c:v>
                </c:pt>
                <c:pt idx="5">
                  <c:v>7.2680000000000002E-3</c:v>
                </c:pt>
                <c:pt idx="6">
                  <c:v>7.6270000000000001E-3</c:v>
                </c:pt>
                <c:pt idx="7">
                  <c:v>7.3559999999999997E-3</c:v>
                </c:pt>
                <c:pt idx="8">
                  <c:v>6.9290000000000003E-3</c:v>
                </c:pt>
                <c:pt idx="9">
                  <c:v>7.2100000000000003E-3</c:v>
                </c:pt>
                <c:pt idx="10">
                  <c:v>6.058E-3</c:v>
                </c:pt>
                <c:pt idx="11">
                  <c:v>6.6229999999999995E-3</c:v>
                </c:pt>
                <c:pt idx="12">
                  <c:v>7.0210000000000003E-3</c:v>
                </c:pt>
                <c:pt idx="13">
                  <c:v>7.3219999999999995E-3</c:v>
                </c:pt>
                <c:pt idx="14">
                  <c:v>7.5069999999999998E-3</c:v>
                </c:pt>
                <c:pt idx="15">
                  <c:v>7.7279999999999996E-3</c:v>
                </c:pt>
                <c:pt idx="16">
                  <c:v>7.8570000000000011E-3</c:v>
                </c:pt>
                <c:pt idx="17">
                  <c:v>7.9990000000000009E-3</c:v>
                </c:pt>
                <c:pt idx="18">
                  <c:v>8.1580000000000003E-3</c:v>
                </c:pt>
                <c:pt idx="19">
                  <c:v>8.3060000000000009E-3</c:v>
                </c:pt>
                <c:pt idx="20">
                  <c:v>8.5070000000000007E-3</c:v>
                </c:pt>
                <c:pt idx="21">
                  <c:v>8.6649999999999991E-3</c:v>
                </c:pt>
                <c:pt idx="22">
                  <c:v>8.8579999999999996E-3</c:v>
                </c:pt>
                <c:pt idx="23">
                  <c:v>9.0430000000000007E-3</c:v>
                </c:pt>
                <c:pt idx="24">
                  <c:v>9.2969999999999997E-3</c:v>
                </c:pt>
                <c:pt idx="25">
                  <c:v>9.5630000000000003E-3</c:v>
                </c:pt>
                <c:pt idx="26">
                  <c:v>9.8420000000000001E-3</c:v>
                </c:pt>
                <c:pt idx="27">
                  <c:v>1.0142999999999999E-2</c:v>
                </c:pt>
                <c:pt idx="28">
                  <c:v>1.048E-2</c:v>
                </c:pt>
                <c:pt idx="29">
                  <c:v>1.0815E-2</c:v>
                </c:pt>
                <c:pt idx="30">
                  <c:v>1.1188E-2</c:v>
                </c:pt>
                <c:pt idx="31">
                  <c:v>1.1577E-2</c:v>
                </c:pt>
                <c:pt idx="32">
                  <c:v>1.1997000000000001E-2</c:v>
                </c:pt>
                <c:pt idx="33">
                  <c:v>1.2466E-2</c:v>
                </c:pt>
                <c:pt idx="34">
                  <c:v>1.2912E-2</c:v>
                </c:pt>
                <c:pt idx="35">
                  <c:v>1.3372999999999999E-2</c:v>
                </c:pt>
                <c:pt idx="36">
                  <c:v>1.3871999999999999E-2</c:v>
                </c:pt>
                <c:pt idx="37">
                  <c:v>1.4374000000000001E-2</c:v>
                </c:pt>
                <c:pt idx="38">
                  <c:v>1.4918000000000001E-2</c:v>
                </c:pt>
                <c:pt idx="39">
                  <c:v>1.5473999999999998E-2</c:v>
                </c:pt>
                <c:pt idx="40">
                  <c:v>1.6066E-2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0619184"/>
        <c:axId val="1530613744"/>
      </c:areaChart>
      <c:catAx>
        <c:axId val="153061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37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30613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918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07236595425575E-2"/>
          <c:y val="2.7663902139035523E-2"/>
          <c:w val="0.88149843769528824"/>
          <c:h val="0.86865867726952728"/>
        </c:manualLayout>
      </c:layout>
      <c:areaChart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19.152720000000002</c:v>
                </c:pt>
                <c:pt idx="1">
                  <c:v>23.405421</c:v>
                </c:pt>
                <c:pt idx="2">
                  <c:v>26.930116999999999</c:v>
                </c:pt>
                <c:pt idx="3">
                  <c:v>30.549343</c:v>
                </c:pt>
                <c:pt idx="4">
                  <c:v>34.297242000000004</c:v>
                </c:pt>
                <c:pt idx="5">
                  <c:v>38.347045999999999</c:v>
                </c:pt>
                <c:pt idx="6">
                  <c:v>43.749248000000001</c:v>
                </c:pt>
                <c:pt idx="7">
                  <c:v>49.546345000000002</c:v>
                </c:pt>
                <c:pt idx="8">
                  <c:v>55.764562999999995</c:v>
                </c:pt>
                <c:pt idx="9">
                  <c:v>62.385789000000003</c:v>
                </c:pt>
                <c:pt idx="10">
                  <c:v>69.744122000000004</c:v>
                </c:pt>
                <c:pt idx="11">
                  <c:v>77.860940999999997</c:v>
                </c:pt>
                <c:pt idx="12">
                  <c:v>86.846009999999993</c:v>
                </c:pt>
                <c:pt idx="13">
                  <c:v>96.819708000000006</c:v>
                </c:pt>
                <c:pt idx="14">
                  <c:v>107.755323</c:v>
                </c:pt>
                <c:pt idx="15">
                  <c:v>119.614529</c:v>
                </c:pt>
                <c:pt idx="16">
                  <c:v>132.30328499999999</c:v>
                </c:pt>
                <c:pt idx="17">
                  <c:v>145.84077400000001</c:v>
                </c:pt>
                <c:pt idx="18">
                  <c:v>160.29861899999997</c:v>
                </c:pt>
                <c:pt idx="19">
                  <c:v>175.54826</c:v>
                </c:pt>
                <c:pt idx="20">
                  <c:v>191.65665199999998</c:v>
                </c:pt>
                <c:pt idx="21">
                  <c:v>208.04679200000001</c:v>
                </c:pt>
                <c:pt idx="22">
                  <c:v>224.95286300000001</c:v>
                </c:pt>
                <c:pt idx="23">
                  <c:v>242.19096199999998</c:v>
                </c:pt>
                <c:pt idx="24">
                  <c:v>260.15732600000001</c:v>
                </c:pt>
                <c:pt idx="25">
                  <c:v>277.61239699999999</c:v>
                </c:pt>
                <c:pt idx="26">
                  <c:v>295.37722599999995</c:v>
                </c:pt>
                <c:pt idx="27">
                  <c:v>313.44776899999999</c:v>
                </c:pt>
                <c:pt idx="28">
                  <c:v>331.800701</c:v>
                </c:pt>
                <c:pt idx="29">
                  <c:v>350.38323300000002</c:v>
                </c:pt>
                <c:pt idx="30">
                  <c:v>369.06962299999998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passenger rail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20.424377</c:v>
                </c:pt>
                <c:pt idx="1">
                  <c:v>24.637311</c:v>
                </c:pt>
                <c:pt idx="2">
                  <c:v>27.974012000000002</c:v>
                </c:pt>
                <c:pt idx="3">
                  <c:v>30.530427000000003</c:v>
                </c:pt>
                <c:pt idx="4">
                  <c:v>32.340071999999999</c:v>
                </c:pt>
                <c:pt idx="5">
                  <c:v>33.751512999999996</c:v>
                </c:pt>
                <c:pt idx="6">
                  <c:v>34.772644999999997</c:v>
                </c:pt>
                <c:pt idx="7">
                  <c:v>35.553658999999996</c:v>
                </c:pt>
                <c:pt idx="8">
                  <c:v>35.912111000000003</c:v>
                </c:pt>
                <c:pt idx="9">
                  <c:v>36.154903999999995</c:v>
                </c:pt>
                <c:pt idx="10">
                  <c:v>36.602702000000001</c:v>
                </c:pt>
                <c:pt idx="11">
                  <c:v>36.928792999999999</c:v>
                </c:pt>
                <c:pt idx="12">
                  <c:v>37.422779999999996</c:v>
                </c:pt>
                <c:pt idx="13">
                  <c:v>37.869624000000002</c:v>
                </c:pt>
                <c:pt idx="14">
                  <c:v>38.355476000000003</c:v>
                </c:pt>
                <c:pt idx="15">
                  <c:v>38.817864999999998</c:v>
                </c:pt>
                <c:pt idx="16">
                  <c:v>39.235019999999999</c:v>
                </c:pt>
                <c:pt idx="17">
                  <c:v>39.622444000000002</c:v>
                </c:pt>
                <c:pt idx="18">
                  <c:v>40.030225000000002</c:v>
                </c:pt>
                <c:pt idx="19">
                  <c:v>40.405905000000004</c:v>
                </c:pt>
                <c:pt idx="20">
                  <c:v>40.901863999999996</c:v>
                </c:pt>
                <c:pt idx="21">
                  <c:v>41.32706300000001</c:v>
                </c:pt>
                <c:pt idx="22">
                  <c:v>41.781067</c:v>
                </c:pt>
                <c:pt idx="23">
                  <c:v>42.267086999999997</c:v>
                </c:pt>
                <c:pt idx="24">
                  <c:v>42.737964999999996</c:v>
                </c:pt>
                <c:pt idx="25">
                  <c:v>43.159188</c:v>
                </c:pt>
                <c:pt idx="26">
                  <c:v>43.648140999999995</c:v>
                </c:pt>
                <c:pt idx="27">
                  <c:v>44.082167999999996</c:v>
                </c:pt>
                <c:pt idx="28">
                  <c:v>44.56044</c:v>
                </c:pt>
                <c:pt idx="29">
                  <c:v>45.025492</c:v>
                </c:pt>
                <c:pt idx="30">
                  <c:v>45.499587999999996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medium- and heavy-duty vehicles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0.10432</c:v>
                </c:pt>
                <c:pt idx="1">
                  <c:v>0.18693299999999999</c:v>
                </c:pt>
                <c:pt idx="2">
                  <c:v>0.283273</c:v>
                </c:pt>
                <c:pt idx="3">
                  <c:v>0.376861</c:v>
                </c:pt>
                <c:pt idx="4">
                  <c:v>0.470084</c:v>
                </c:pt>
                <c:pt idx="5">
                  <c:v>0.56363099999999999</c:v>
                </c:pt>
                <c:pt idx="6">
                  <c:v>0.65129700000000001</c:v>
                </c:pt>
                <c:pt idx="7">
                  <c:v>0.73510399999999998</c:v>
                </c:pt>
                <c:pt idx="8">
                  <c:v>0.81846399999999997</c:v>
                </c:pt>
                <c:pt idx="9">
                  <c:v>0.90127400000000002</c:v>
                </c:pt>
                <c:pt idx="10">
                  <c:v>0.98502900000000004</c:v>
                </c:pt>
                <c:pt idx="11">
                  <c:v>1.068967</c:v>
                </c:pt>
                <c:pt idx="12">
                  <c:v>1.1512389999999999</c:v>
                </c:pt>
                <c:pt idx="13">
                  <c:v>1.2342249999999999</c:v>
                </c:pt>
                <c:pt idx="14">
                  <c:v>1.319598</c:v>
                </c:pt>
                <c:pt idx="15">
                  <c:v>1.4072260000000001</c:v>
                </c:pt>
                <c:pt idx="16">
                  <c:v>1.4947680000000001</c:v>
                </c:pt>
                <c:pt idx="17">
                  <c:v>1.5858920000000001</c:v>
                </c:pt>
                <c:pt idx="18">
                  <c:v>1.684391</c:v>
                </c:pt>
                <c:pt idx="19">
                  <c:v>1.783962</c:v>
                </c:pt>
                <c:pt idx="20">
                  <c:v>1.885427</c:v>
                </c:pt>
                <c:pt idx="21">
                  <c:v>1.995714</c:v>
                </c:pt>
                <c:pt idx="22">
                  <c:v>2.114541</c:v>
                </c:pt>
                <c:pt idx="23">
                  <c:v>2.2364120000000001</c:v>
                </c:pt>
                <c:pt idx="24">
                  <c:v>2.357688</c:v>
                </c:pt>
                <c:pt idx="25">
                  <c:v>2.4832130000000001</c:v>
                </c:pt>
                <c:pt idx="26">
                  <c:v>2.6149330000000002</c:v>
                </c:pt>
                <c:pt idx="27">
                  <c:v>2.7521309999999999</c:v>
                </c:pt>
                <c:pt idx="28">
                  <c:v>2.8983409999999998</c:v>
                </c:pt>
                <c:pt idx="29">
                  <c:v>3.0535589999999999</c:v>
                </c:pt>
                <c:pt idx="30">
                  <c:v>3.2179359999999999</c:v>
                </c:pt>
              </c:numCache>
            </c:numRef>
          </c:val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buses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0.34800700000000001</c:v>
                </c:pt>
                <c:pt idx="1">
                  <c:v>0.43123899999999998</c:v>
                </c:pt>
                <c:pt idx="2">
                  <c:v>0.50166999999999995</c:v>
                </c:pt>
                <c:pt idx="3">
                  <c:v>0.569878</c:v>
                </c:pt>
                <c:pt idx="4">
                  <c:v>0.63292499999999996</c:v>
                </c:pt>
                <c:pt idx="5">
                  <c:v>0.692361</c:v>
                </c:pt>
                <c:pt idx="6">
                  <c:v>0.74979899999999999</c:v>
                </c:pt>
                <c:pt idx="7">
                  <c:v>0.80834700000000004</c:v>
                </c:pt>
                <c:pt idx="8">
                  <c:v>0.86099300000000001</c:v>
                </c:pt>
                <c:pt idx="9">
                  <c:v>0.91611100000000001</c:v>
                </c:pt>
                <c:pt idx="10">
                  <c:v>0.98113300000000003</c:v>
                </c:pt>
                <c:pt idx="11">
                  <c:v>1.0460929999999999</c:v>
                </c:pt>
                <c:pt idx="12">
                  <c:v>1.1227100000000001</c:v>
                </c:pt>
                <c:pt idx="13">
                  <c:v>1.20482</c:v>
                </c:pt>
                <c:pt idx="14">
                  <c:v>1.2958270000000001</c:v>
                </c:pt>
                <c:pt idx="15">
                  <c:v>1.3970480000000001</c:v>
                </c:pt>
                <c:pt idx="16">
                  <c:v>1.5111669999999999</c:v>
                </c:pt>
                <c:pt idx="17">
                  <c:v>1.6378630000000001</c:v>
                </c:pt>
                <c:pt idx="18">
                  <c:v>1.77874</c:v>
                </c:pt>
                <c:pt idx="19">
                  <c:v>1.9331210000000001</c:v>
                </c:pt>
                <c:pt idx="20">
                  <c:v>2.1132499999999999</c:v>
                </c:pt>
                <c:pt idx="21">
                  <c:v>2.3100040000000002</c:v>
                </c:pt>
                <c:pt idx="22">
                  <c:v>2.5332659999999998</c:v>
                </c:pt>
                <c:pt idx="23">
                  <c:v>2.7902719999999999</c:v>
                </c:pt>
                <c:pt idx="24">
                  <c:v>3.0889150000000001</c:v>
                </c:pt>
                <c:pt idx="25">
                  <c:v>3.4400369999999998</c:v>
                </c:pt>
                <c:pt idx="26">
                  <c:v>3.8767309999999999</c:v>
                </c:pt>
                <c:pt idx="27">
                  <c:v>4.4182069999999998</c:v>
                </c:pt>
                <c:pt idx="28">
                  <c:v>5.1396379999999997</c:v>
                </c:pt>
                <c:pt idx="29">
                  <c:v>6.1949959999999997</c:v>
                </c:pt>
                <c:pt idx="30">
                  <c:v>7.208939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0609936"/>
        <c:axId val="1530611024"/>
      </c:areaChart>
      <c:catAx>
        <c:axId val="153060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10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306110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09936"/>
        <c:crosses val="autoZero"/>
        <c:crossBetween val="midCat"/>
        <c:majorUnit val="200"/>
        <c:dispUnits>
          <c:builtInUnit val="thousand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013610177180889E-2"/>
          <c:y val="2.9824075987405479E-2"/>
          <c:w val="0.88149843769528824"/>
          <c:h val="0.86865867726952728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freight rail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0.46678199999999997</c:v>
                </c:pt>
                <c:pt idx="1">
                  <c:v>0.49312800000000001</c:v>
                </c:pt>
                <c:pt idx="2">
                  <c:v>1.501144</c:v>
                </c:pt>
                <c:pt idx="3">
                  <c:v>2.952229</c:v>
                </c:pt>
                <c:pt idx="4">
                  <c:v>4.878171</c:v>
                </c:pt>
                <c:pt idx="5">
                  <c:v>7.1340009999999996</c:v>
                </c:pt>
                <c:pt idx="6">
                  <c:v>11.071759</c:v>
                </c:pt>
                <c:pt idx="7">
                  <c:v>16.318766</c:v>
                </c:pt>
                <c:pt idx="8">
                  <c:v>23.194997999999998</c:v>
                </c:pt>
                <c:pt idx="9">
                  <c:v>31.599654999999998</c:v>
                </c:pt>
                <c:pt idx="10">
                  <c:v>41.242145999999998</c:v>
                </c:pt>
                <c:pt idx="11">
                  <c:v>50.490566000000001</c:v>
                </c:pt>
                <c:pt idx="12">
                  <c:v>59.577061</c:v>
                </c:pt>
                <c:pt idx="13">
                  <c:v>68.631576999999993</c:v>
                </c:pt>
                <c:pt idx="14">
                  <c:v>77.527923999999999</c:v>
                </c:pt>
                <c:pt idx="15">
                  <c:v>85.875427000000002</c:v>
                </c:pt>
                <c:pt idx="16">
                  <c:v>93.721626000000001</c:v>
                </c:pt>
                <c:pt idx="17">
                  <c:v>101.194855</c:v>
                </c:pt>
                <c:pt idx="18">
                  <c:v>108.037102</c:v>
                </c:pt>
                <c:pt idx="19">
                  <c:v>115.214798</c:v>
                </c:pt>
                <c:pt idx="20">
                  <c:v>122.095253</c:v>
                </c:pt>
                <c:pt idx="21">
                  <c:v>129.39257799999999</c:v>
                </c:pt>
                <c:pt idx="22">
                  <c:v>136.979095</c:v>
                </c:pt>
                <c:pt idx="23">
                  <c:v>144.15344200000001</c:v>
                </c:pt>
                <c:pt idx="24">
                  <c:v>151.10386700000001</c:v>
                </c:pt>
                <c:pt idx="25">
                  <c:v>157.021942</c:v>
                </c:pt>
                <c:pt idx="26">
                  <c:v>163.34285</c:v>
                </c:pt>
                <c:pt idx="27">
                  <c:v>169.755371</c:v>
                </c:pt>
                <c:pt idx="28">
                  <c:v>176.420624</c:v>
                </c:pt>
                <c:pt idx="29">
                  <c:v>182.84939600000001</c:v>
                </c:pt>
                <c:pt idx="30">
                  <c:v>189.53192100000001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marine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17.721356</c:v>
                </c:pt>
                <c:pt idx="1">
                  <c:v>37.605067000000012</c:v>
                </c:pt>
                <c:pt idx="2">
                  <c:v>17.893913000000001</c:v>
                </c:pt>
                <c:pt idx="3">
                  <c:v>23.488143999999998</c:v>
                </c:pt>
                <c:pt idx="4">
                  <c:v>28.842853000000002</c:v>
                </c:pt>
                <c:pt idx="5">
                  <c:v>40.059401999999999</c:v>
                </c:pt>
                <c:pt idx="6">
                  <c:v>43.125267999999998</c:v>
                </c:pt>
                <c:pt idx="7">
                  <c:v>47.844839</c:v>
                </c:pt>
                <c:pt idx="8">
                  <c:v>51.721992</c:v>
                </c:pt>
                <c:pt idx="9">
                  <c:v>53.611924999999999</c:v>
                </c:pt>
                <c:pt idx="10">
                  <c:v>46.882441</c:v>
                </c:pt>
                <c:pt idx="11">
                  <c:v>53.752516</c:v>
                </c:pt>
                <c:pt idx="12">
                  <c:v>56.414804999999987</c:v>
                </c:pt>
                <c:pt idx="13">
                  <c:v>57.912004000000003</c:v>
                </c:pt>
                <c:pt idx="14">
                  <c:v>59.877242000000003</c:v>
                </c:pt>
                <c:pt idx="15">
                  <c:v>62.113953000000002</c:v>
                </c:pt>
                <c:pt idx="16">
                  <c:v>63.455356999999999</c:v>
                </c:pt>
                <c:pt idx="17">
                  <c:v>64.625401999999994</c:v>
                </c:pt>
                <c:pt idx="18">
                  <c:v>69.015166000000008</c:v>
                </c:pt>
                <c:pt idx="19">
                  <c:v>69.826161999999997</c:v>
                </c:pt>
                <c:pt idx="20">
                  <c:v>82.329157999999993</c:v>
                </c:pt>
                <c:pt idx="21">
                  <c:v>83.707577000000001</c:v>
                </c:pt>
                <c:pt idx="22">
                  <c:v>91.651010999999997</c:v>
                </c:pt>
                <c:pt idx="23">
                  <c:v>95.453831000000008</c:v>
                </c:pt>
                <c:pt idx="24">
                  <c:v>100.263261</c:v>
                </c:pt>
                <c:pt idx="25">
                  <c:v>99.864549999999994</c:v>
                </c:pt>
                <c:pt idx="26">
                  <c:v>106.727137</c:v>
                </c:pt>
                <c:pt idx="27">
                  <c:v>110.668353</c:v>
                </c:pt>
                <c:pt idx="28">
                  <c:v>111.05723</c:v>
                </c:pt>
                <c:pt idx="29">
                  <c:v>111.76638699999999</c:v>
                </c:pt>
                <c:pt idx="30">
                  <c:v>112.512429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medium- and heavy-duty vehicles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47.953014000000003</c:v>
                </c:pt>
                <c:pt idx="1">
                  <c:v>49.796066000000003</c:v>
                </c:pt>
                <c:pt idx="2">
                  <c:v>51.420200000000001</c:v>
                </c:pt>
                <c:pt idx="3">
                  <c:v>51.281097000000003</c:v>
                </c:pt>
                <c:pt idx="4">
                  <c:v>50.669235</c:v>
                </c:pt>
                <c:pt idx="5">
                  <c:v>49.849918000000002</c:v>
                </c:pt>
                <c:pt idx="6">
                  <c:v>48.577969000000003</c:v>
                </c:pt>
                <c:pt idx="7">
                  <c:v>47.252625000000002</c:v>
                </c:pt>
                <c:pt idx="8">
                  <c:v>46.039627000000003</c:v>
                </c:pt>
                <c:pt idx="9">
                  <c:v>45.008063999999997</c:v>
                </c:pt>
                <c:pt idx="10">
                  <c:v>44.242835999999997</c:v>
                </c:pt>
                <c:pt idx="11">
                  <c:v>43.723736000000002</c:v>
                </c:pt>
                <c:pt idx="12">
                  <c:v>43.480803999999999</c:v>
                </c:pt>
                <c:pt idx="13">
                  <c:v>43.676291999999997</c:v>
                </c:pt>
                <c:pt idx="14">
                  <c:v>44.361843</c:v>
                </c:pt>
                <c:pt idx="15">
                  <c:v>45.477837000000001</c:v>
                </c:pt>
                <c:pt idx="16">
                  <c:v>46.936019999999999</c:v>
                </c:pt>
                <c:pt idx="17">
                  <c:v>48.865752999999998</c:v>
                </c:pt>
                <c:pt idx="18">
                  <c:v>51.342182000000001</c:v>
                </c:pt>
                <c:pt idx="19">
                  <c:v>54.241298999999998</c:v>
                </c:pt>
                <c:pt idx="20">
                  <c:v>57.555774999999997</c:v>
                </c:pt>
                <c:pt idx="21">
                  <c:v>61.450592</c:v>
                </c:pt>
                <c:pt idx="22">
                  <c:v>66.011893999999998</c:v>
                </c:pt>
                <c:pt idx="23">
                  <c:v>71.184028999999995</c:v>
                </c:pt>
                <c:pt idx="24">
                  <c:v>76.766784999999999</c:v>
                </c:pt>
                <c:pt idx="25">
                  <c:v>82.819641000000004</c:v>
                </c:pt>
                <c:pt idx="26">
                  <c:v>89.359313999999998</c:v>
                </c:pt>
                <c:pt idx="27">
                  <c:v>96.402466000000004</c:v>
                </c:pt>
                <c:pt idx="28">
                  <c:v>104.171432</c:v>
                </c:pt>
                <c:pt idx="29">
                  <c:v>112.82753</c:v>
                </c:pt>
                <c:pt idx="30">
                  <c:v>122.398483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buses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17.550096</c:v>
                </c:pt>
                <c:pt idx="1">
                  <c:v>20.851292000000001</c:v>
                </c:pt>
                <c:pt idx="2">
                  <c:v>23.074359999999999</c:v>
                </c:pt>
                <c:pt idx="3">
                  <c:v>24.839030000000001</c:v>
                </c:pt>
                <c:pt idx="4">
                  <c:v>26.071435999999999</c:v>
                </c:pt>
                <c:pt idx="5">
                  <c:v>26.903154000000001</c:v>
                </c:pt>
                <c:pt idx="6">
                  <c:v>27.428801</c:v>
                </c:pt>
                <c:pt idx="7">
                  <c:v>27.783345000000001</c:v>
                </c:pt>
                <c:pt idx="8">
                  <c:v>27.78978</c:v>
                </c:pt>
                <c:pt idx="9">
                  <c:v>27.705666999999998</c:v>
                </c:pt>
                <c:pt idx="10">
                  <c:v>27.742889999999999</c:v>
                </c:pt>
                <c:pt idx="11">
                  <c:v>27.579899999999999</c:v>
                </c:pt>
                <c:pt idx="12">
                  <c:v>27.544450000000001</c:v>
                </c:pt>
                <c:pt idx="13">
                  <c:v>27.442319999999999</c:v>
                </c:pt>
                <c:pt idx="14">
                  <c:v>27.343468000000001</c:v>
                </c:pt>
                <c:pt idx="15">
                  <c:v>27.247975</c:v>
                </c:pt>
                <c:pt idx="16">
                  <c:v>27.178412000000002</c:v>
                </c:pt>
                <c:pt idx="17">
                  <c:v>27.094137</c:v>
                </c:pt>
                <c:pt idx="18">
                  <c:v>26.996369000000001</c:v>
                </c:pt>
                <c:pt idx="19">
                  <c:v>26.838636999999999</c:v>
                </c:pt>
                <c:pt idx="20">
                  <c:v>26.757542999999998</c:v>
                </c:pt>
                <c:pt idx="21">
                  <c:v>26.584841000000001</c:v>
                </c:pt>
                <c:pt idx="22">
                  <c:v>26.392633</c:v>
                </c:pt>
                <c:pt idx="23">
                  <c:v>26.193885999999999</c:v>
                </c:pt>
                <c:pt idx="24">
                  <c:v>25.978942</c:v>
                </c:pt>
                <c:pt idx="25">
                  <c:v>25.734660999999999</c:v>
                </c:pt>
                <c:pt idx="26">
                  <c:v>25.561222000000001</c:v>
                </c:pt>
                <c:pt idx="27">
                  <c:v>25.342855</c:v>
                </c:pt>
                <c:pt idx="28">
                  <c:v>25.143522999999998</c:v>
                </c:pt>
                <c:pt idx="29">
                  <c:v>24.941191</c:v>
                </c:pt>
                <c:pt idx="30">
                  <c:v>24.779949999999999</c:v>
                </c:pt>
              </c:numCache>
            </c:numRef>
          </c:val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3.8786100000000001</c:v>
                </c:pt>
                <c:pt idx="1">
                  <c:v>4.2214770000000001</c:v>
                </c:pt>
                <c:pt idx="2">
                  <c:v>4.5524570000000004</c:v>
                </c:pt>
                <c:pt idx="3">
                  <c:v>4.59863</c:v>
                </c:pt>
                <c:pt idx="4">
                  <c:v>4.4536910000000001</c:v>
                </c:pt>
                <c:pt idx="5">
                  <c:v>4.3182090000000004</c:v>
                </c:pt>
                <c:pt idx="6">
                  <c:v>4.1484519999999998</c:v>
                </c:pt>
                <c:pt idx="7">
                  <c:v>4.0045730000000006</c:v>
                </c:pt>
                <c:pt idx="8">
                  <c:v>3.9594680000000002</c:v>
                </c:pt>
                <c:pt idx="9">
                  <c:v>3.8306300000000002</c:v>
                </c:pt>
                <c:pt idx="10">
                  <c:v>3.7183090000000001</c:v>
                </c:pt>
                <c:pt idx="11">
                  <c:v>3.6189809999999998</c:v>
                </c:pt>
                <c:pt idx="12">
                  <c:v>3.5548280000000001</c:v>
                </c:pt>
                <c:pt idx="13">
                  <c:v>3.4809950000000001</c:v>
                </c:pt>
                <c:pt idx="14">
                  <c:v>3.43893</c:v>
                </c:pt>
                <c:pt idx="15">
                  <c:v>3.4109669999999999</c:v>
                </c:pt>
                <c:pt idx="16">
                  <c:v>3.3889300000000002</c:v>
                </c:pt>
                <c:pt idx="17">
                  <c:v>3.3730829999999998</c:v>
                </c:pt>
                <c:pt idx="18">
                  <c:v>3.3620199999999998</c:v>
                </c:pt>
                <c:pt idx="19">
                  <c:v>3.3524389999999999</c:v>
                </c:pt>
                <c:pt idx="20">
                  <c:v>3.3467829999999998</c:v>
                </c:pt>
                <c:pt idx="21">
                  <c:v>3.3463020000000001</c:v>
                </c:pt>
                <c:pt idx="22">
                  <c:v>3.349628</c:v>
                </c:pt>
                <c:pt idx="23">
                  <c:v>3.3636979999999999</c:v>
                </c:pt>
                <c:pt idx="24">
                  <c:v>3.3801139999999998</c:v>
                </c:pt>
                <c:pt idx="25">
                  <c:v>3.4022830000000002</c:v>
                </c:pt>
                <c:pt idx="26">
                  <c:v>3.4258890000000002</c:v>
                </c:pt>
                <c:pt idx="27">
                  <c:v>3.4487709999999998</c:v>
                </c:pt>
                <c:pt idx="28">
                  <c:v>3.4764729999999999</c:v>
                </c:pt>
                <c:pt idx="29">
                  <c:v>3.5068779999999999</c:v>
                </c:pt>
                <c:pt idx="30">
                  <c:v>3.5431360000000001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passenger rail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0619728"/>
        <c:axId val="1530621360"/>
      </c:areaChart>
      <c:catAx>
        <c:axId val="153061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213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30621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9728"/>
        <c:crosses val="autoZero"/>
        <c:crossBetween val="midCat"/>
        <c:majorUnit val="200"/>
        <c:dispUnits>
          <c:builtInUnit val="thousand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192147856517935E-2"/>
          <c:y val="0.23031260586577482"/>
          <c:w val="0.91724518810148736"/>
          <c:h val="0.6835260961387372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freight rail</c:v>
                </c:pt>
              </c:strCache>
            </c:strRef>
          </c:tx>
          <c:spPr>
            <a:ln>
              <a:solidFill>
                <a:srgbClr val="0096D7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1694.5439449999999</c:v>
                </c:pt>
                <c:pt idx="1">
                  <c:v>1730.811768</c:v>
                </c:pt>
                <c:pt idx="2">
                  <c:v>1712.9998780000001</c:v>
                </c:pt>
                <c:pt idx="3">
                  <c:v>1741</c:v>
                </c:pt>
                <c:pt idx="4">
                  <c:v>1851.040039</c:v>
                </c:pt>
                <c:pt idx="5">
                  <c:v>1744.9998780000001</c:v>
                </c:pt>
                <c:pt idx="6">
                  <c:v>1585.0002440000001</c:v>
                </c:pt>
                <c:pt idx="7">
                  <c:v>1550.94812</c:v>
                </c:pt>
                <c:pt idx="8">
                  <c:v>1680.920044</c:v>
                </c:pt>
                <c:pt idx="9">
                  <c:v>1679.652466</c:v>
                </c:pt>
                <c:pt idx="10">
                  <c:v>1521.9704589999999</c:v>
                </c:pt>
                <c:pt idx="11">
                  <c:v>1618.2993160000001</c:v>
                </c:pt>
                <c:pt idx="12">
                  <c:v>1653.9343260000001</c:v>
                </c:pt>
                <c:pt idx="13">
                  <c:v>1638.952393</c:v>
                </c:pt>
                <c:pt idx="14">
                  <c:v>1638.3515620000001</c:v>
                </c:pt>
                <c:pt idx="15">
                  <c:v>1611.4123540000001</c:v>
                </c:pt>
                <c:pt idx="16">
                  <c:v>1629.1599120000001</c:v>
                </c:pt>
                <c:pt idx="17">
                  <c:v>1624.662476</c:v>
                </c:pt>
                <c:pt idx="18">
                  <c:v>1642.2048339999999</c:v>
                </c:pt>
                <c:pt idx="19">
                  <c:v>1664.909668</c:v>
                </c:pt>
                <c:pt idx="20">
                  <c:v>1680.0539550000001</c:v>
                </c:pt>
                <c:pt idx="21">
                  <c:v>1687.346436</c:v>
                </c:pt>
                <c:pt idx="22">
                  <c:v>1696.865967</c:v>
                </c:pt>
                <c:pt idx="23">
                  <c:v>1710.897095</c:v>
                </c:pt>
                <c:pt idx="24">
                  <c:v>1725.098389</c:v>
                </c:pt>
                <c:pt idx="25">
                  <c:v>1731.5200199999999</c:v>
                </c:pt>
                <c:pt idx="26">
                  <c:v>1733.1766359999999</c:v>
                </c:pt>
                <c:pt idx="27">
                  <c:v>1733.2185059999999</c:v>
                </c:pt>
                <c:pt idx="28">
                  <c:v>1727.7104489999999</c:v>
                </c:pt>
                <c:pt idx="29">
                  <c:v>1732.0479740000001</c:v>
                </c:pt>
                <c:pt idx="30">
                  <c:v>1735.4719239999999</c:v>
                </c:pt>
                <c:pt idx="31">
                  <c:v>1747.6795649999999</c:v>
                </c:pt>
                <c:pt idx="32">
                  <c:v>1765.7388920000001</c:v>
                </c:pt>
                <c:pt idx="33">
                  <c:v>1780.219116</c:v>
                </c:pt>
                <c:pt idx="34">
                  <c:v>1793.768433</c:v>
                </c:pt>
                <c:pt idx="35">
                  <c:v>1797.2144780000001</c:v>
                </c:pt>
                <c:pt idx="36">
                  <c:v>1807.4219969999999</c:v>
                </c:pt>
                <c:pt idx="37">
                  <c:v>1820.364746</c:v>
                </c:pt>
                <c:pt idx="38">
                  <c:v>1837.451172</c:v>
                </c:pt>
                <c:pt idx="39">
                  <c:v>1853.3664550000001</c:v>
                </c:pt>
                <c:pt idx="40">
                  <c:v>1873.035034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domestic marine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502.21170000000001</c:v>
                </c:pt>
                <c:pt idx="1">
                  <c:v>499.74798600000003</c:v>
                </c:pt>
                <c:pt idx="2">
                  <c:v>474.75769000000003</c:v>
                </c:pt>
                <c:pt idx="3">
                  <c:v>465.09136999999998</c:v>
                </c:pt>
                <c:pt idx="4">
                  <c:v>504.49389600000001</c:v>
                </c:pt>
                <c:pt idx="5">
                  <c:v>490.62664799999999</c:v>
                </c:pt>
                <c:pt idx="6">
                  <c:v>477.86108400000001</c:v>
                </c:pt>
                <c:pt idx="7">
                  <c:v>429.08349600000003</c:v>
                </c:pt>
                <c:pt idx="8">
                  <c:v>440.34710699999999</c:v>
                </c:pt>
                <c:pt idx="9">
                  <c:v>400.531586</c:v>
                </c:pt>
                <c:pt idx="10">
                  <c:v>347.68133499999999</c:v>
                </c:pt>
                <c:pt idx="11">
                  <c:v>358.75436400000001</c:v>
                </c:pt>
                <c:pt idx="12">
                  <c:v>356.58099399999998</c:v>
                </c:pt>
                <c:pt idx="13">
                  <c:v>351.44842499999999</c:v>
                </c:pt>
                <c:pt idx="14">
                  <c:v>345.33050500000002</c:v>
                </c:pt>
                <c:pt idx="15">
                  <c:v>339.26663200000002</c:v>
                </c:pt>
                <c:pt idx="16">
                  <c:v>330.77096599999999</c:v>
                </c:pt>
                <c:pt idx="17">
                  <c:v>321.98907500000001</c:v>
                </c:pt>
                <c:pt idx="18">
                  <c:v>313.560699</c:v>
                </c:pt>
                <c:pt idx="19">
                  <c:v>305.13720699999999</c:v>
                </c:pt>
                <c:pt idx="20">
                  <c:v>296.79244999999997</c:v>
                </c:pt>
                <c:pt idx="21">
                  <c:v>293.140198</c:v>
                </c:pt>
                <c:pt idx="22">
                  <c:v>289.27224699999999</c:v>
                </c:pt>
                <c:pt idx="23">
                  <c:v>285.857483</c:v>
                </c:pt>
                <c:pt idx="24">
                  <c:v>282.64532500000001</c:v>
                </c:pt>
                <c:pt idx="25">
                  <c:v>278.84634399999999</c:v>
                </c:pt>
                <c:pt idx="26">
                  <c:v>274.79904199999999</c:v>
                </c:pt>
                <c:pt idx="27">
                  <c:v>270.87039199999998</c:v>
                </c:pt>
                <c:pt idx="28">
                  <c:v>266.85159299999998</c:v>
                </c:pt>
                <c:pt idx="29">
                  <c:v>262.97421300000002</c:v>
                </c:pt>
                <c:pt idx="30">
                  <c:v>258.63861100000003</c:v>
                </c:pt>
                <c:pt idx="31">
                  <c:v>257.41476399999999</c:v>
                </c:pt>
                <c:pt idx="32">
                  <c:v>256.757812</c:v>
                </c:pt>
                <c:pt idx="33">
                  <c:v>256.26825000000002</c:v>
                </c:pt>
                <c:pt idx="34">
                  <c:v>255.40484599999999</c:v>
                </c:pt>
                <c:pt idx="35">
                  <c:v>254.38140899999999</c:v>
                </c:pt>
                <c:pt idx="36">
                  <c:v>253.43038899999999</c:v>
                </c:pt>
                <c:pt idx="37">
                  <c:v>252.34704600000001</c:v>
                </c:pt>
                <c:pt idx="38">
                  <c:v>251.26715100000001</c:v>
                </c:pt>
                <c:pt idx="39">
                  <c:v>250.57226600000001</c:v>
                </c:pt>
                <c:pt idx="40">
                  <c:v>249.989349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20272"/>
        <c:axId val="1530614288"/>
      </c:lineChart>
      <c:catAx>
        <c:axId val="1530620272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30614288"/>
        <c:crosses val="autoZero"/>
        <c:auto val="1"/>
        <c:lblAlgn val="ctr"/>
        <c:lblOffset val="100"/>
        <c:tickLblSkip val="20"/>
        <c:tickMarkSkip val="10"/>
        <c:noMultiLvlLbl val="1"/>
      </c:catAx>
      <c:valAx>
        <c:axId val="1530614288"/>
        <c:scaling>
          <c:orientation val="minMax"/>
          <c:max val="4000"/>
          <c:min val="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30620272"/>
        <c:crossesAt val="11"/>
        <c:crossBetween val="midCat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312232542005729"/>
          <c:y val="0.22855006853252746"/>
          <c:w val="0.75233749627450419"/>
          <c:h val="0.684942391736193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air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813.53189099999997</c:v>
                </c:pt>
                <c:pt idx="1">
                  <c:v>836.37085000000002</c:v>
                </c:pt>
                <c:pt idx="2">
                  <c:v>852.78628600000002</c:v>
                </c:pt>
                <c:pt idx="3">
                  <c:v>876.43319700000006</c:v>
                </c:pt>
                <c:pt idx="4">
                  <c:v>910.93133499999999</c:v>
                </c:pt>
                <c:pt idx="5">
                  <c:v>967.67407200000002</c:v>
                </c:pt>
                <c:pt idx="6">
                  <c:v>1019.54483</c:v>
                </c:pt>
                <c:pt idx="7">
                  <c:v>1062.8629149999999</c:v>
                </c:pt>
                <c:pt idx="8">
                  <c:v>1122.1630560000001</c:v>
                </c:pt>
                <c:pt idx="9">
                  <c:v>1149.463806</c:v>
                </c:pt>
                <c:pt idx="10">
                  <c:v>435.39547700000003</c:v>
                </c:pt>
                <c:pt idx="11">
                  <c:v>783.89308100000005</c:v>
                </c:pt>
                <c:pt idx="12">
                  <c:v>961.92636099999993</c:v>
                </c:pt>
                <c:pt idx="13">
                  <c:v>1060.314331</c:v>
                </c:pt>
                <c:pt idx="14">
                  <c:v>1118.1717530000001</c:v>
                </c:pt>
                <c:pt idx="15">
                  <c:v>1160.8652649999999</c:v>
                </c:pt>
                <c:pt idx="16">
                  <c:v>1187.702454</c:v>
                </c:pt>
                <c:pt idx="17">
                  <c:v>1210.9235530000001</c:v>
                </c:pt>
                <c:pt idx="18">
                  <c:v>1232.314392</c:v>
                </c:pt>
                <c:pt idx="19">
                  <c:v>1251.1259460000001</c:v>
                </c:pt>
                <c:pt idx="20">
                  <c:v>1274.0123289999999</c:v>
                </c:pt>
                <c:pt idx="21">
                  <c:v>1300.3083489999999</c:v>
                </c:pt>
                <c:pt idx="22">
                  <c:v>1330.1008300000001</c:v>
                </c:pt>
                <c:pt idx="23">
                  <c:v>1361.7559200000001</c:v>
                </c:pt>
                <c:pt idx="24">
                  <c:v>1394.679016</c:v>
                </c:pt>
                <c:pt idx="25">
                  <c:v>1426.6705320000001</c:v>
                </c:pt>
                <c:pt idx="26">
                  <c:v>1454.766846</c:v>
                </c:pt>
                <c:pt idx="27">
                  <c:v>1480.7158199999999</c:v>
                </c:pt>
                <c:pt idx="28">
                  <c:v>1508.813842</c:v>
                </c:pt>
                <c:pt idx="29">
                  <c:v>1538.8760380000001</c:v>
                </c:pt>
                <c:pt idx="30">
                  <c:v>1571.2545170000001</c:v>
                </c:pt>
                <c:pt idx="31">
                  <c:v>1604.757507</c:v>
                </c:pt>
                <c:pt idx="32">
                  <c:v>1640.653687</c:v>
                </c:pt>
                <c:pt idx="33">
                  <c:v>1678.444397</c:v>
                </c:pt>
                <c:pt idx="34">
                  <c:v>1715.989746</c:v>
                </c:pt>
                <c:pt idx="35">
                  <c:v>1751.9498900000001</c:v>
                </c:pt>
                <c:pt idx="36">
                  <c:v>1786.952454</c:v>
                </c:pt>
                <c:pt idx="37">
                  <c:v>1822.473389</c:v>
                </c:pt>
                <c:pt idx="38">
                  <c:v>1859.3169559999999</c:v>
                </c:pt>
                <c:pt idx="39">
                  <c:v>1896.5155030000001</c:v>
                </c:pt>
                <c:pt idx="40">
                  <c:v>1934.310547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bus</c:v>
                </c:pt>
              </c:strCache>
            </c:strRef>
          </c:tx>
          <c:spPr>
            <a:ln w="22225">
              <a:solidFill>
                <a:srgbClr val="A33340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194.653503</c:v>
                </c:pt>
                <c:pt idx="1">
                  <c:v>194.32813999999999</c:v>
                </c:pt>
                <c:pt idx="2">
                  <c:v>199.780258</c:v>
                </c:pt>
                <c:pt idx="3">
                  <c:v>201.47813400000001</c:v>
                </c:pt>
                <c:pt idx="4">
                  <c:v>205.72392300000001</c:v>
                </c:pt>
                <c:pt idx="5">
                  <c:v>205.01754800000001</c:v>
                </c:pt>
                <c:pt idx="6">
                  <c:v>205.246567</c:v>
                </c:pt>
                <c:pt idx="7">
                  <c:v>208.21258499999999</c:v>
                </c:pt>
                <c:pt idx="8">
                  <c:v>204.32273900000001</c:v>
                </c:pt>
                <c:pt idx="9">
                  <c:v>210.17205799999999</c:v>
                </c:pt>
                <c:pt idx="10">
                  <c:v>108.451859</c:v>
                </c:pt>
                <c:pt idx="11">
                  <c:v>134.906631</c:v>
                </c:pt>
                <c:pt idx="12">
                  <c:v>154.74700899999999</c:v>
                </c:pt>
                <c:pt idx="13">
                  <c:v>169.768936</c:v>
                </c:pt>
                <c:pt idx="14">
                  <c:v>181.054596</c:v>
                </c:pt>
                <c:pt idx="15">
                  <c:v>189.63523900000001</c:v>
                </c:pt>
                <c:pt idx="16">
                  <c:v>196.10214199999999</c:v>
                </c:pt>
                <c:pt idx="17">
                  <c:v>201.02420000000001</c:v>
                </c:pt>
                <c:pt idx="18">
                  <c:v>204.662598</c:v>
                </c:pt>
                <c:pt idx="19">
                  <c:v>207.425308</c:v>
                </c:pt>
                <c:pt idx="20">
                  <c:v>209.68708799999999</c:v>
                </c:pt>
                <c:pt idx="21">
                  <c:v>211.31668099999999</c:v>
                </c:pt>
                <c:pt idx="22">
                  <c:v>212.70942700000001</c:v>
                </c:pt>
                <c:pt idx="23">
                  <c:v>213.73635899999999</c:v>
                </c:pt>
                <c:pt idx="24">
                  <c:v>214.52165199999999</c:v>
                </c:pt>
                <c:pt idx="25">
                  <c:v>215.13287399999999</c:v>
                </c:pt>
                <c:pt idx="26">
                  <c:v>215.61059599999999</c:v>
                </c:pt>
                <c:pt idx="27">
                  <c:v>215.96757500000001</c:v>
                </c:pt>
                <c:pt idx="28">
                  <c:v>216.24118000000001</c:v>
                </c:pt>
                <c:pt idx="29">
                  <c:v>216.411743</c:v>
                </c:pt>
                <c:pt idx="30">
                  <c:v>216.60230999999999</c:v>
                </c:pt>
                <c:pt idx="31">
                  <c:v>216.689728</c:v>
                </c:pt>
                <c:pt idx="32">
                  <c:v>216.745667</c:v>
                </c:pt>
                <c:pt idx="33">
                  <c:v>216.78471400000001</c:v>
                </c:pt>
                <c:pt idx="34">
                  <c:v>216.798157</c:v>
                </c:pt>
                <c:pt idx="35">
                  <c:v>216.777512</c:v>
                </c:pt>
                <c:pt idx="36">
                  <c:v>216.80685399999999</c:v>
                </c:pt>
                <c:pt idx="37">
                  <c:v>216.801849</c:v>
                </c:pt>
                <c:pt idx="38">
                  <c:v>216.82325700000001</c:v>
                </c:pt>
                <c:pt idx="39">
                  <c:v>216.849594</c:v>
                </c:pt>
                <c:pt idx="40">
                  <c:v>216.91029399999999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passenger rail</c:v>
                </c:pt>
              </c:strCache>
            </c:strRef>
          </c:tx>
          <c:spPr>
            <a:ln w="22225">
              <a:solidFill>
                <a:srgbClr val="BD732A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35.745182</c:v>
                </c:pt>
                <c:pt idx="1">
                  <c:v>37.367114999999998</c:v>
                </c:pt>
                <c:pt idx="2">
                  <c:v>37.752490999999999</c:v>
                </c:pt>
                <c:pt idx="3">
                  <c:v>38.969177000000002</c:v>
                </c:pt>
                <c:pt idx="4">
                  <c:v>39.186141999999997</c:v>
                </c:pt>
                <c:pt idx="5">
                  <c:v>39.017761</c:v>
                </c:pt>
                <c:pt idx="6">
                  <c:v>39.298470000000002</c:v>
                </c:pt>
                <c:pt idx="7">
                  <c:v>39.072586000000001</c:v>
                </c:pt>
                <c:pt idx="8">
                  <c:v>38.718944999999998</c:v>
                </c:pt>
                <c:pt idx="9">
                  <c:v>38.574989000000002</c:v>
                </c:pt>
                <c:pt idx="10">
                  <c:v>25.165980999999999</c:v>
                </c:pt>
                <c:pt idx="11">
                  <c:v>29.764140999999999</c:v>
                </c:pt>
                <c:pt idx="12">
                  <c:v>33.498145999999998</c:v>
                </c:pt>
                <c:pt idx="13">
                  <c:v>36.387149999999998</c:v>
                </c:pt>
                <c:pt idx="14">
                  <c:v>38.402351000000003</c:v>
                </c:pt>
                <c:pt idx="15">
                  <c:v>39.985401000000003</c:v>
                </c:pt>
                <c:pt idx="16">
                  <c:v>41.108414000000003</c:v>
                </c:pt>
                <c:pt idx="17">
                  <c:v>41.957863000000003</c:v>
                </c:pt>
                <c:pt idx="18">
                  <c:v>42.373077000000002</c:v>
                </c:pt>
                <c:pt idx="19">
                  <c:v>42.626572000000003</c:v>
                </c:pt>
                <c:pt idx="20">
                  <c:v>43.171546999999997</c:v>
                </c:pt>
                <c:pt idx="21">
                  <c:v>43.557751000000003</c:v>
                </c:pt>
                <c:pt idx="22">
                  <c:v>44.181170999999999</c:v>
                </c:pt>
                <c:pt idx="23">
                  <c:v>44.7425</c:v>
                </c:pt>
                <c:pt idx="24">
                  <c:v>45.359099999999998</c:v>
                </c:pt>
                <c:pt idx="25">
                  <c:v>45.942974</c:v>
                </c:pt>
                <c:pt idx="26">
                  <c:v>46.461497999999999</c:v>
                </c:pt>
                <c:pt idx="27">
                  <c:v>46.940620000000003</c:v>
                </c:pt>
                <c:pt idx="28">
                  <c:v>47.450031000000003</c:v>
                </c:pt>
                <c:pt idx="29">
                  <c:v>47.918919000000002</c:v>
                </c:pt>
                <c:pt idx="30">
                  <c:v>48.558169999999997</c:v>
                </c:pt>
                <c:pt idx="31">
                  <c:v>49.100951999999999</c:v>
                </c:pt>
                <c:pt idx="32">
                  <c:v>49.688167999999997</c:v>
                </c:pt>
                <c:pt idx="33">
                  <c:v>50.322009999999999</c:v>
                </c:pt>
                <c:pt idx="34">
                  <c:v>50.934455999999997</c:v>
                </c:pt>
                <c:pt idx="35">
                  <c:v>51.475597</c:v>
                </c:pt>
                <c:pt idx="36">
                  <c:v>52.106262000000001</c:v>
                </c:pt>
                <c:pt idx="37">
                  <c:v>52.654964</c:v>
                </c:pt>
                <c:pt idx="38">
                  <c:v>53.258338999999999</c:v>
                </c:pt>
                <c:pt idx="39">
                  <c:v>53.834007</c:v>
                </c:pt>
                <c:pt idx="40">
                  <c:v>54.410843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11568"/>
        <c:axId val="1530614832"/>
      </c:lineChart>
      <c:catAx>
        <c:axId val="1530611568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30614832"/>
        <c:crosses val="autoZero"/>
        <c:auto val="1"/>
        <c:lblAlgn val="ctr"/>
        <c:lblOffset val="100"/>
        <c:tickLblSkip val="20"/>
        <c:tickMarkSkip val="10"/>
        <c:noMultiLvlLbl val="1"/>
      </c:catAx>
      <c:valAx>
        <c:axId val="1530614832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/>
            </a:pPr>
            <a:endParaRPr lang="en-US"/>
          </a:p>
        </c:txPr>
        <c:crossAx val="1530611568"/>
        <c:crossesAt val="11"/>
        <c:crossBetween val="midCat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5281824146981626"/>
          <c:y val="0.23955801264262594"/>
          <c:w val="0.76408573928258972"/>
          <c:h val="0.6679256434837137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light-duty vehicles</c:v>
                </c:pt>
              </c:strCache>
            </c:strRef>
          </c:tx>
          <c:spPr>
            <a:ln w="22225">
              <a:solidFill>
                <a:srgbClr val="0096D7"/>
              </a:solidFill>
            </a:ln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2470.6381839999999</c:v>
                </c:pt>
                <c:pt idx="1">
                  <c:v>2449.1594239999999</c:v>
                </c:pt>
                <c:pt idx="2">
                  <c:v>2493.0227049999999</c:v>
                </c:pt>
                <c:pt idx="3">
                  <c:v>2564.8679200000001</c:v>
                </c:pt>
                <c:pt idx="4">
                  <c:v>2621.1520999999998</c:v>
                </c:pt>
                <c:pt idx="5">
                  <c:v>2684.4479980000001</c:v>
                </c:pt>
                <c:pt idx="6">
                  <c:v>2775.774414</c:v>
                </c:pt>
                <c:pt idx="7">
                  <c:v>2797.7509770000001</c:v>
                </c:pt>
                <c:pt idx="8">
                  <c:v>2837.9841310000002</c:v>
                </c:pt>
                <c:pt idx="9">
                  <c:v>2928.5859380000002</c:v>
                </c:pt>
                <c:pt idx="10">
                  <c:v>2626.6779790000001</c:v>
                </c:pt>
                <c:pt idx="11">
                  <c:v>2804.492432</c:v>
                </c:pt>
                <c:pt idx="12">
                  <c:v>2858.8129880000001</c:v>
                </c:pt>
                <c:pt idx="13">
                  <c:v>2917.110107</c:v>
                </c:pt>
                <c:pt idx="14">
                  <c:v>2963.703857</c:v>
                </c:pt>
                <c:pt idx="15">
                  <c:v>3002.0947270000001</c:v>
                </c:pt>
                <c:pt idx="16">
                  <c:v>3034.3623050000001</c:v>
                </c:pt>
                <c:pt idx="17">
                  <c:v>3061.0493160000001</c:v>
                </c:pt>
                <c:pt idx="18">
                  <c:v>3084.9096679999998</c:v>
                </c:pt>
                <c:pt idx="19">
                  <c:v>3103.0109859999998</c:v>
                </c:pt>
                <c:pt idx="20">
                  <c:v>3120.6926269999999</c:v>
                </c:pt>
                <c:pt idx="21">
                  <c:v>3136.2395019999999</c:v>
                </c:pt>
                <c:pt idx="22">
                  <c:v>3150.9326169999999</c:v>
                </c:pt>
                <c:pt idx="23">
                  <c:v>3168.0808109999998</c:v>
                </c:pt>
                <c:pt idx="24">
                  <c:v>3186.001953</c:v>
                </c:pt>
                <c:pt idx="25">
                  <c:v>3203.6376949999999</c:v>
                </c:pt>
                <c:pt idx="26">
                  <c:v>3219.326172</c:v>
                </c:pt>
                <c:pt idx="27">
                  <c:v>3233.5512699999999</c:v>
                </c:pt>
                <c:pt idx="28">
                  <c:v>3247.3491210000002</c:v>
                </c:pt>
                <c:pt idx="29">
                  <c:v>3262.475586</c:v>
                </c:pt>
                <c:pt idx="30">
                  <c:v>3278.1274410000001</c:v>
                </c:pt>
                <c:pt idx="31">
                  <c:v>3292.5410160000001</c:v>
                </c:pt>
                <c:pt idx="32">
                  <c:v>3308.7910160000001</c:v>
                </c:pt>
                <c:pt idx="33">
                  <c:v>3326.4328609999998</c:v>
                </c:pt>
                <c:pt idx="34">
                  <c:v>3344.1987300000001</c:v>
                </c:pt>
                <c:pt idx="35">
                  <c:v>3360.4956050000001</c:v>
                </c:pt>
                <c:pt idx="36">
                  <c:v>3376.7004390000002</c:v>
                </c:pt>
                <c:pt idx="37">
                  <c:v>3393.0124510000001</c:v>
                </c:pt>
                <c:pt idx="38">
                  <c:v>3410.226807</c:v>
                </c:pt>
                <c:pt idx="39">
                  <c:v>3428.3679200000001</c:v>
                </c:pt>
                <c:pt idx="40">
                  <c:v>3446.0715329999998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heavy-duty trucks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264.44287100000003</c:v>
                </c:pt>
                <c:pt idx="1">
                  <c:v>267.73541299999999</c:v>
                </c:pt>
                <c:pt idx="2">
                  <c:v>256.92541499999999</c:v>
                </c:pt>
                <c:pt idx="3">
                  <c:v>263.34347500000001</c:v>
                </c:pt>
                <c:pt idx="4">
                  <c:v>272.37170400000002</c:v>
                </c:pt>
                <c:pt idx="5">
                  <c:v>275.24774200000002</c:v>
                </c:pt>
                <c:pt idx="6">
                  <c:v>276.024719</c:v>
                </c:pt>
                <c:pt idx="7">
                  <c:v>283.16918900000002</c:v>
                </c:pt>
                <c:pt idx="8">
                  <c:v>294.68035900000001</c:v>
                </c:pt>
                <c:pt idx="9">
                  <c:v>301.39764400000001</c:v>
                </c:pt>
                <c:pt idx="10">
                  <c:v>274.54940800000003</c:v>
                </c:pt>
                <c:pt idx="11">
                  <c:v>282.54144300000002</c:v>
                </c:pt>
                <c:pt idx="12">
                  <c:v>292.69827299999997</c:v>
                </c:pt>
                <c:pt idx="13">
                  <c:v>296.45275900000001</c:v>
                </c:pt>
                <c:pt idx="14">
                  <c:v>300.847443</c:v>
                </c:pt>
                <c:pt idx="15">
                  <c:v>306.24206500000003</c:v>
                </c:pt>
                <c:pt idx="16">
                  <c:v>309.798767</c:v>
                </c:pt>
                <c:pt idx="17">
                  <c:v>313.02496300000001</c:v>
                </c:pt>
                <c:pt idx="18">
                  <c:v>316.33166499999999</c:v>
                </c:pt>
                <c:pt idx="19">
                  <c:v>319.796783</c:v>
                </c:pt>
                <c:pt idx="20">
                  <c:v>323.91030899999998</c:v>
                </c:pt>
                <c:pt idx="21">
                  <c:v>328.24362200000002</c:v>
                </c:pt>
                <c:pt idx="22">
                  <c:v>332.143463</c:v>
                </c:pt>
                <c:pt idx="23">
                  <c:v>336.06887799999998</c:v>
                </c:pt>
                <c:pt idx="24">
                  <c:v>340.35537699999998</c:v>
                </c:pt>
                <c:pt idx="25">
                  <c:v>344.79953</c:v>
                </c:pt>
                <c:pt idx="26">
                  <c:v>348.69607500000001</c:v>
                </c:pt>
                <c:pt idx="27">
                  <c:v>352.702271</c:v>
                </c:pt>
                <c:pt idx="28">
                  <c:v>357.27691700000003</c:v>
                </c:pt>
                <c:pt idx="29">
                  <c:v>361.65835600000003</c:v>
                </c:pt>
                <c:pt idx="30">
                  <c:v>365.64315800000003</c:v>
                </c:pt>
                <c:pt idx="31">
                  <c:v>370.539062</c:v>
                </c:pt>
                <c:pt idx="32">
                  <c:v>376.26586900000001</c:v>
                </c:pt>
                <c:pt idx="33">
                  <c:v>382.11099200000001</c:v>
                </c:pt>
                <c:pt idx="34">
                  <c:v>387.350708</c:v>
                </c:pt>
                <c:pt idx="35">
                  <c:v>392.57406600000002</c:v>
                </c:pt>
                <c:pt idx="36">
                  <c:v>397.848297</c:v>
                </c:pt>
                <c:pt idx="37">
                  <c:v>403.028839</c:v>
                </c:pt>
                <c:pt idx="38">
                  <c:v>408.59039300000001</c:v>
                </c:pt>
                <c:pt idx="39">
                  <c:v>414.45895400000001</c:v>
                </c:pt>
                <c:pt idx="40">
                  <c:v>420.537598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15376"/>
        <c:axId val="1530615920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Travel_aeo19!$B$25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[1]Travel_aeo19!$C$2:$AQ$2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[1]Travel_aeo19!$C$25:$AQ$25</c15:sqref>
                        </c15:formulaRef>
                      </c:ext>
                    </c:extLst>
                    <c:numCache>
                      <c:formatCode>General</c:formatCode>
                      <c:ptCount val="4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530615376"/>
        <c:scaling>
          <c:orientation val="minMax"/>
          <c:max val="41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30615920"/>
        <c:crossesAt val="0"/>
        <c:auto val="1"/>
        <c:lblAlgn val="ctr"/>
        <c:lblOffset val="100"/>
        <c:tickLblSkip val="20"/>
        <c:tickMarkSkip val="10"/>
        <c:noMultiLvlLbl val="1"/>
      </c:catAx>
      <c:valAx>
        <c:axId val="1530615920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</a:defRPr>
            </a:pPr>
            <a:endParaRPr lang="en-US"/>
          </a:p>
        </c:txPr>
        <c:crossAx val="1530615376"/>
        <c:crossesAt val="11"/>
        <c:crossBetween val="midCat"/>
        <c:majorUnit val="500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en-US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8973461650627"/>
          <c:y val="6.3538404238840968E-2"/>
          <c:w val="0.77148275053321791"/>
          <c:h val="0.83096384396388501"/>
        </c:manualLayout>
      </c:layout>
      <c:lineChart>
        <c:grouping val="standar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light-duty vehicle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3356.808445079967</c:v>
                </c:pt>
                <c:pt idx="1">
                  <c:v>3303.92500207274</c:v>
                </c:pt>
                <c:pt idx="2">
                  <c:v>3256.8555232695198</c:v>
                </c:pt>
                <c:pt idx="3">
                  <c:v>3213.010406902441</c:v>
                </c:pt>
                <c:pt idx="4">
                  <c:v>3151.749553209469</c:v>
                </c:pt>
                <c:pt idx="5">
                  <c:v>3100.9980001041422</c:v>
                </c:pt>
                <c:pt idx="6">
                  <c:v>3038.0351512884222</c:v>
                </c:pt>
                <c:pt idx="7">
                  <c:v>2975.0981749524508</c:v>
                </c:pt>
                <c:pt idx="8">
                  <c:v>2913.776964851013</c:v>
                </c:pt>
                <c:pt idx="9">
                  <c:v>2854.645619733391</c:v>
                </c:pt>
                <c:pt idx="10">
                  <c:v>2799.3833494951218</c:v>
                </c:pt>
                <c:pt idx="11">
                  <c:v>2747.6811603281199</c:v>
                </c:pt>
                <c:pt idx="12">
                  <c:v>2701.3646821523239</c:v>
                </c:pt>
                <c:pt idx="13">
                  <c:v>2658.8659104577541</c:v>
                </c:pt>
                <c:pt idx="14">
                  <c:v>2619.8779024899391</c:v>
                </c:pt>
                <c:pt idx="15">
                  <c:v>2584.0288035947829</c:v>
                </c:pt>
                <c:pt idx="16">
                  <c:v>2551.250092709603</c:v>
                </c:pt>
                <c:pt idx="17">
                  <c:v>2521.100879026711</c:v>
                </c:pt>
                <c:pt idx="18">
                  <c:v>2493.6612573643629</c:v>
                </c:pt>
                <c:pt idx="19">
                  <c:v>2468.6266848634591</c:v>
                </c:pt>
                <c:pt idx="20">
                  <c:v>2445.8329547147209</c:v>
                </c:pt>
                <c:pt idx="21">
                  <c:v>2425.2726083837201</c:v>
                </c:pt>
                <c:pt idx="22">
                  <c:v>2406.5816846817352</c:v>
                </c:pt>
                <c:pt idx="23">
                  <c:v>2389.6068127119029</c:v>
                </c:pt>
                <c:pt idx="24">
                  <c:v>2374.2878643744998</c:v>
                </c:pt>
                <c:pt idx="25">
                  <c:v>2360.4769958074548</c:v>
                </c:pt>
                <c:pt idx="26">
                  <c:v>2347.8588107591581</c:v>
                </c:pt>
                <c:pt idx="27">
                  <c:v>2336.4367134719409</c:v>
                </c:pt>
                <c:pt idx="28">
                  <c:v>2326.1020666407899</c:v>
                </c:pt>
                <c:pt idx="29">
                  <c:v>2316.6991946110602</c:v>
                </c:pt>
                <c:pt idx="30">
                  <c:v>2307.9099621258488</c:v>
                </c:pt>
                <c:pt idx="31">
                  <c:v>2299.6356704007221</c:v>
                </c:pt>
                <c:pt idx="32">
                  <c:v>2291.9023941799701</c:v>
                </c:pt>
                <c:pt idx="33">
                  <c:v>2284.5946517535672</c:v>
                </c:pt>
                <c:pt idx="34">
                  <c:v>2277.7503598964008</c:v>
                </c:pt>
                <c:pt idx="35">
                  <c:v>2271.2748240157712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bus</c:v>
                </c:pt>
              </c:strCache>
            </c:strRef>
          </c:tx>
          <c:spPr>
            <a:ln w="2222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6"/>
                <c:pt idx="0">
                  <c:v>1121.82592292051</c:v>
                </c:pt>
                <c:pt idx="1">
                  <c:v>1108.5008793350489</c:v>
                </c:pt>
                <c:pt idx="2">
                  <c:v>1060.3873920493329</c:v>
                </c:pt>
                <c:pt idx="3">
                  <c:v>1132.3213516631649</c:v>
                </c:pt>
                <c:pt idx="4">
                  <c:v>1111.4512662763191</c:v>
                </c:pt>
                <c:pt idx="5">
                  <c:v>1145.3837780687561</c:v>
                </c:pt>
                <c:pt idx="6">
                  <c:v>1153.4125405592549</c:v>
                </c:pt>
                <c:pt idx="7">
                  <c:v>1151.86717437621</c:v>
                </c:pt>
                <c:pt idx="8">
                  <c:v>1151.3295930652471</c:v>
                </c:pt>
                <c:pt idx="9">
                  <c:v>1148.6535254813421</c:v>
                </c:pt>
                <c:pt idx="10">
                  <c:v>1145.2143659860601</c:v>
                </c:pt>
                <c:pt idx="11">
                  <c:v>1140.869741239236</c:v>
                </c:pt>
                <c:pt idx="12">
                  <c:v>1136.708913653182</c:v>
                </c:pt>
                <c:pt idx="13">
                  <c:v>1130.3091149072579</c:v>
                </c:pt>
                <c:pt idx="14">
                  <c:v>1123.9804932578429</c:v>
                </c:pt>
                <c:pt idx="15">
                  <c:v>1120.550636861341</c:v>
                </c:pt>
                <c:pt idx="16">
                  <c:v>1115.0279234226659</c:v>
                </c:pt>
                <c:pt idx="17">
                  <c:v>1111.9676421299371</c:v>
                </c:pt>
                <c:pt idx="18">
                  <c:v>1108.2204315083329</c:v>
                </c:pt>
                <c:pt idx="19">
                  <c:v>1104.755616929521</c:v>
                </c:pt>
                <c:pt idx="20">
                  <c:v>1101.509944035796</c:v>
                </c:pt>
                <c:pt idx="21">
                  <c:v>1098.744701767811</c:v>
                </c:pt>
                <c:pt idx="22">
                  <c:v>1095.886732070775</c:v>
                </c:pt>
                <c:pt idx="23">
                  <c:v>1093.01105367627</c:v>
                </c:pt>
                <c:pt idx="24">
                  <c:v>1089.354009777556</c:v>
                </c:pt>
                <c:pt idx="25">
                  <c:v>1086.8812987266849</c:v>
                </c:pt>
                <c:pt idx="26">
                  <c:v>1083.212398512956</c:v>
                </c:pt>
                <c:pt idx="27">
                  <c:v>1079.3479899185249</c:v>
                </c:pt>
                <c:pt idx="28">
                  <c:v>1075.449443358815</c:v>
                </c:pt>
                <c:pt idx="29">
                  <c:v>1071.351358397387</c:v>
                </c:pt>
                <c:pt idx="30">
                  <c:v>1066.8357518560319</c:v>
                </c:pt>
                <c:pt idx="31">
                  <c:v>1063.4073404339881</c:v>
                </c:pt>
                <c:pt idx="32">
                  <c:v>1059.317533772509</c:v>
                </c:pt>
                <c:pt idx="33">
                  <c:v>1055.541749379772</c:v>
                </c:pt>
                <c:pt idx="34">
                  <c:v>1051.701300395333</c:v>
                </c:pt>
                <c:pt idx="35">
                  <c:v>1048.4518544795301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aircraft</c:v>
                </c:pt>
              </c:strCache>
            </c:strRef>
          </c:tx>
          <c:spPr>
            <a:ln w="222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6"/>
                <c:pt idx="0">
                  <c:v>2948.080694260866</c:v>
                </c:pt>
                <c:pt idx="1">
                  <c:v>2917.5475854259398</c:v>
                </c:pt>
                <c:pt idx="2">
                  <c:v>2873.2662894725231</c:v>
                </c:pt>
                <c:pt idx="3">
                  <c:v>2781.343870939198</c:v>
                </c:pt>
                <c:pt idx="4">
                  <c:v>2748.4485996943172</c:v>
                </c:pt>
                <c:pt idx="5">
                  <c:v>4221.5282406344331</c:v>
                </c:pt>
                <c:pt idx="6">
                  <c:v>3199.9609472251491</c:v>
                </c:pt>
                <c:pt idx="7">
                  <c:v>2914.1538579791559</c:v>
                </c:pt>
                <c:pt idx="8">
                  <c:v>2770.490076494119</c:v>
                </c:pt>
                <c:pt idx="9">
                  <c:v>2689.7594478940482</c:v>
                </c:pt>
                <c:pt idx="10">
                  <c:v>2641.6965874157672</c:v>
                </c:pt>
                <c:pt idx="11">
                  <c:v>2598.3434046184102</c:v>
                </c:pt>
                <c:pt idx="12">
                  <c:v>2562.0718478171339</c:v>
                </c:pt>
                <c:pt idx="13">
                  <c:v>2540.0008393312669</c:v>
                </c:pt>
                <c:pt idx="14">
                  <c:v>2519.8113172212961</c:v>
                </c:pt>
                <c:pt idx="15">
                  <c:v>2499.0502277941459</c:v>
                </c:pt>
                <c:pt idx="16">
                  <c:v>2477.9166160687319</c:v>
                </c:pt>
                <c:pt idx="17">
                  <c:v>2457.4597017580991</c:v>
                </c:pt>
                <c:pt idx="18">
                  <c:v>2436.1116080185652</c:v>
                </c:pt>
                <c:pt idx="19">
                  <c:v>2413.7731208253872</c:v>
                </c:pt>
                <c:pt idx="20">
                  <c:v>2393.4578477716809</c:v>
                </c:pt>
                <c:pt idx="21">
                  <c:v>2372.970727571832</c:v>
                </c:pt>
                <c:pt idx="22">
                  <c:v>2353.5752282298172</c:v>
                </c:pt>
                <c:pt idx="23">
                  <c:v>2334.4187804713952</c:v>
                </c:pt>
                <c:pt idx="24">
                  <c:v>2313.997828979127</c:v>
                </c:pt>
                <c:pt idx="25">
                  <c:v>2295.49577485797</c:v>
                </c:pt>
                <c:pt idx="26">
                  <c:v>2275.5681721824162</c:v>
                </c:pt>
                <c:pt idx="27">
                  <c:v>2256.757860807465</c:v>
                </c:pt>
                <c:pt idx="28">
                  <c:v>2237.310730526392</c:v>
                </c:pt>
                <c:pt idx="29">
                  <c:v>2220.7715971981102</c:v>
                </c:pt>
                <c:pt idx="30">
                  <c:v>2204.8045169830739</c:v>
                </c:pt>
                <c:pt idx="31">
                  <c:v>2189.2619052302998</c:v>
                </c:pt>
                <c:pt idx="32">
                  <c:v>2171.020559686207</c:v>
                </c:pt>
                <c:pt idx="33">
                  <c:v>2150.1015209372399</c:v>
                </c:pt>
                <c:pt idx="34">
                  <c:v>2127.7818882137549</c:v>
                </c:pt>
                <c:pt idx="35">
                  <c:v>2105.8168334538891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passenger rail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Sheet1!$E$2:$E$37</c:f>
              <c:numCache>
                <c:formatCode>General</c:formatCode>
                <c:ptCount val="36"/>
                <c:pt idx="0">
                  <c:v>1162.803780565471</c:v>
                </c:pt>
                <c:pt idx="1">
                  <c:v>1141.469375270844</c:v>
                </c:pt>
                <c:pt idx="2">
                  <c:v>1142.156293417589</c:v>
                </c:pt>
                <c:pt idx="3">
                  <c:v>1206.5927932695481</c:v>
                </c:pt>
                <c:pt idx="4">
                  <c:v>1213.6879676103081</c:v>
                </c:pt>
                <c:pt idx="5">
                  <c:v>1178.0983224933691</c:v>
                </c:pt>
                <c:pt idx="6">
                  <c:v>1188.409905731867</c:v>
                </c:pt>
                <c:pt idx="7">
                  <c:v>1192.573463617957</c:v>
                </c:pt>
                <c:pt idx="8">
                  <c:v>1195.1746701788959</c:v>
                </c:pt>
                <c:pt idx="9">
                  <c:v>1197.4266887982981</c:v>
                </c:pt>
                <c:pt idx="10">
                  <c:v>1198.7375092224279</c:v>
                </c:pt>
                <c:pt idx="11">
                  <c:v>1199.9246674902131</c:v>
                </c:pt>
                <c:pt idx="12">
                  <c:v>1200.823788380261</c:v>
                </c:pt>
                <c:pt idx="13">
                  <c:v>1200.4556572561389</c:v>
                </c:pt>
                <c:pt idx="14">
                  <c:v>1200.5656940933461</c:v>
                </c:pt>
                <c:pt idx="15">
                  <c:v>1200.003326264866</c:v>
                </c:pt>
                <c:pt idx="16">
                  <c:v>1199.8782949101301</c:v>
                </c:pt>
                <c:pt idx="17">
                  <c:v>1199.15336784532</c:v>
                </c:pt>
                <c:pt idx="18">
                  <c:v>1198.6142928982511</c:v>
                </c:pt>
                <c:pt idx="19">
                  <c:v>1198.017597350917</c:v>
                </c:pt>
                <c:pt idx="20">
                  <c:v>1197.702177486377</c:v>
                </c:pt>
                <c:pt idx="21">
                  <c:v>1197.7228973547089</c:v>
                </c:pt>
                <c:pt idx="22">
                  <c:v>1197.8324956082811</c:v>
                </c:pt>
                <c:pt idx="23">
                  <c:v>1197.954960240173</c:v>
                </c:pt>
                <c:pt idx="24">
                  <c:v>1198.253241063305</c:v>
                </c:pt>
                <c:pt idx="25">
                  <c:v>1198.274152423784</c:v>
                </c:pt>
                <c:pt idx="26">
                  <c:v>1198.530733171935</c:v>
                </c:pt>
                <c:pt idx="27">
                  <c:v>1198.816587482155</c:v>
                </c:pt>
                <c:pt idx="28">
                  <c:v>1199.0578277775469</c:v>
                </c:pt>
                <c:pt idx="29">
                  <c:v>1199.4238242183251</c:v>
                </c:pt>
                <c:pt idx="30">
                  <c:v>1199.908376001933</c:v>
                </c:pt>
                <c:pt idx="31">
                  <c:v>1200.2204264815621</c:v>
                </c:pt>
                <c:pt idx="32">
                  <c:v>1200.570567287825</c:v>
                </c:pt>
                <c:pt idx="33">
                  <c:v>1200.713375608653</c:v>
                </c:pt>
                <c:pt idx="34">
                  <c:v>1200.7465838461551</c:v>
                </c:pt>
                <c:pt idx="35">
                  <c:v>1200.6430409468201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0616464"/>
        <c:axId val="1530620816"/>
      </c:lineChart>
      <c:catAx>
        <c:axId val="1530616464"/>
        <c:scaling>
          <c:orientation val="minMax"/>
          <c:min val="1"/>
        </c:scaling>
        <c:delete val="0"/>
        <c:axPos val="b"/>
        <c:numFmt formatCode="General" sourceLinked="0"/>
        <c:majorTickMark val="out"/>
        <c:minorTickMark val="out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20816"/>
        <c:crosses val="autoZero"/>
        <c:auto val="1"/>
        <c:lblAlgn val="ctr"/>
        <c:lblOffset val="100"/>
        <c:tickLblSkip val="10"/>
        <c:tickMarkSkip val="10"/>
        <c:noMultiLvlLbl val="1"/>
      </c:catAx>
      <c:valAx>
        <c:axId val="1530620816"/>
        <c:scaling>
          <c:orientation val="minMax"/>
          <c:max val="4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0616464"/>
        <c:crossesAt val="6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0.09281</cdr:x>
      <cdr:y>0.04588</cdr:y>
    </cdr:from>
    <cdr:to>
      <cdr:x>0.31503</cdr:x>
      <cdr:y>0.18013</cdr:y>
    </cdr:to>
    <cdr:grpSp>
      <cdr:nvGrpSpPr>
        <cdr:cNvPr id="3" name="Group 2"/>
        <cdr:cNvGrpSpPr/>
      </cdr:nvGrpSpPr>
      <cdr:grpSpPr>
        <a:xfrm xmlns:a="http://schemas.openxmlformats.org/drawingml/2006/main">
          <a:off x="358814" y="137735"/>
          <a:ext cx="859129" cy="403028"/>
          <a:chOff x="-874828" y="-215367"/>
          <a:chExt cx="1168384" cy="368275"/>
        </a:xfrm>
      </cdr:grpSpPr>
      <cdr:sp macro="" textlink="">
        <cdr:nvSpPr>
          <cdr:cNvPr id="5" name="TextBox 1"/>
          <cdr:cNvSpPr txBox="1"/>
        </cdr:nvSpPr>
        <cdr:spPr bwMode="auto">
          <a:xfrm xmlns:a="http://schemas.openxmlformats.org/drawingml/2006/main">
            <a:off x="-874828" y="-215367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0.05496</cdr:x>
      <cdr:y>0</cdr:y>
    </cdr:from>
    <cdr:to>
      <cdr:x>0.44526</cdr:x>
      <cdr:y>0.11198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221091" y="-1587019"/>
          <a:ext cx="1570070" cy="3138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  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0.60945</cdr:x>
      <cdr:y>0.16545</cdr:y>
    </cdr:from>
    <cdr:to>
      <cdr:x>0.90944</cdr:x>
      <cdr:y>0.65149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451663" y="463674"/>
          <a:ext cx="1206777" cy="13620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Class 3</a:t>
          </a:r>
          <a:r>
            <a:rPr lang="en-US" sz="1200" b="1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truck</a:t>
          </a:r>
          <a:endParaRPr lang="en-US" sz="1200" b="1" i="0" baseline="0" dirty="0" smtClean="0">
            <a:solidFill>
              <a:schemeClr val="accent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Classes 4–6</a:t>
          </a:r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truck</a:t>
          </a:r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Classes 7–8 truck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0.6121</cdr:x>
      <cdr:y>0.72405</cdr:y>
    </cdr:from>
    <cdr:to>
      <cdr:x>1</cdr:x>
      <cdr:y>0.84007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462310" y="2078520"/>
          <a:ext cx="1560415" cy="3330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freight</a:t>
          </a:r>
          <a:r>
            <a:rPr lang="en-US" sz="1200" b="1" i="0" baseline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latin typeface="+mn-lt"/>
              <a:ea typeface="Times New Roman" charset="0"/>
              <a:cs typeface="Times New Roman" charset="0"/>
            </a:rPr>
            <a:t>rail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domestic</a:t>
          </a:r>
          <a:r>
            <a:rPr lang="en-US" sz="1200" b="1" i="0" baseline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marine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6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0.18843</cdr:x>
      <cdr:y>0.89893</cdr:y>
    </cdr:from>
    <cdr:to>
      <cdr:x>0.98863</cdr:x>
      <cdr:y>0.99542</cdr:y>
    </cdr:to>
    <cdr:sp macro="" textlink="">
      <cdr:nvSpPr>
        <cdr:cNvPr id="8" name="TextBox 3"/>
        <cdr:cNvSpPr txBox="1"/>
      </cdr:nvSpPr>
      <cdr:spPr>
        <a:xfrm xmlns:a="http://schemas.openxmlformats.org/drawingml/2006/main">
          <a:off x="757999" y="2580545"/>
          <a:ext cx="3219006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2020            2030             2040             2050</a:t>
          </a:r>
          <a:endParaRPr lang="en-US" sz="120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0.12088</cdr:x>
      <cdr:y>0.11174</cdr:y>
    </cdr:from>
    <cdr:to>
      <cdr:x>0.68227</cdr:x>
      <cdr:y>0.33528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14130" y="330934"/>
          <a:ext cx="1458905" cy="6620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0.12069</cdr:x>
      <cdr:y>0.10906</cdr:y>
    </cdr:from>
    <cdr:to>
      <cdr:x>0.68208</cdr:x>
      <cdr:y>0.24563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13821" y="323002"/>
          <a:ext cx="1459797" cy="4044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0.32958</cdr:x>
      <cdr:y>0.61692</cdr:y>
    </cdr:from>
    <cdr:to>
      <cdr:x>0.89444</cdr:x>
      <cdr:y>0.86114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57011" y="1827084"/>
          <a:ext cx="1468822" cy="7232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000" b="1" dirty="0">
              <a:solidFill>
                <a:schemeClr val="accent3"/>
              </a:solidFill>
            </a:rPr>
            <a:t>travel demand     </a:t>
          </a:r>
        </a:p>
        <a:p xmlns:a="http://schemas.openxmlformats.org/drawingml/2006/main">
          <a:r>
            <a:rPr lang="en-US" sz="1000" b="1" dirty="0" smtClean="0">
              <a:solidFill>
                <a:schemeClr val="accent1"/>
              </a:solidFill>
            </a:rPr>
            <a:t>energy </a:t>
          </a:r>
          <a:r>
            <a:rPr lang="en-US" sz="1000" b="1" dirty="0">
              <a:solidFill>
                <a:schemeClr val="accent1"/>
              </a:solidFill>
            </a:rPr>
            <a:t>efficiency      </a:t>
          </a:r>
          <a:endParaRPr lang="en-US" sz="1000" b="1" dirty="0" smtClean="0">
            <a:solidFill>
              <a:schemeClr val="accent1"/>
            </a:solidFill>
          </a:endParaRPr>
        </a:p>
        <a:p xmlns:a="http://schemas.openxmlformats.org/drawingml/2006/main">
          <a:r>
            <a:rPr lang="en-US" sz="1000" b="1" dirty="0" smtClean="0">
              <a:solidFill>
                <a:schemeClr val="accent2"/>
              </a:solidFill>
            </a:rPr>
            <a:t>energy </a:t>
          </a:r>
          <a:r>
            <a:rPr lang="en-US" sz="1000" b="1" dirty="0">
              <a:solidFill>
                <a:schemeClr val="accent2"/>
              </a:solidFill>
            </a:rPr>
            <a:t>consumption</a:t>
          </a:r>
        </a:p>
        <a:p xmlns:a="http://schemas.openxmlformats.org/drawingml/2006/main">
          <a:endParaRPr lang="en-US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0.12581</cdr:x>
      <cdr:y>0.10887</cdr:y>
    </cdr:from>
    <cdr:to>
      <cdr:x>0.6872</cdr:x>
      <cdr:y>0.25875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26945" y="322417"/>
          <a:ext cx="1458905" cy="4439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0.76389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095500" cy="485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vehicle sales shares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percentage</a:t>
          </a:r>
          <a:endParaRPr lang="en-US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0.65581</cdr:x>
      <cdr:y>0.29898</cdr:y>
    </cdr:from>
    <cdr:to>
      <cdr:x>0.8086</cdr:x>
      <cdr:y>0.51313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704274" y="1041024"/>
          <a:ext cx="397061" cy="7456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 smtClean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dirty="0">
              <a:solidFill>
                <a:schemeClr val="tx2"/>
              </a:solidFill>
              <a:ea typeface="Times New Roman" charset="0"/>
              <a:cs typeface="Times New Roman" charset="0"/>
            </a:rPr>
            <a:t>t</a:t>
          </a:r>
          <a:r>
            <a:rPr lang="en-US" sz="1000" b="1" dirty="0" smtClean="0">
              <a:solidFill>
                <a:schemeClr val="tx2"/>
              </a:solidFill>
              <a:ea typeface="Times New Roman" charset="0"/>
              <a:cs typeface="Times New Roman" charset="0"/>
            </a:rPr>
            <a:t>ruck</a:t>
          </a:r>
        </a:p>
        <a:p xmlns:a="http://schemas.openxmlformats.org/drawingml/2006/main">
          <a:pPr eaLnBrk="0" hangingPunct="0"/>
          <a:endParaRPr lang="en-US" sz="1000" b="1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car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0.07408</cdr:x>
      <cdr:y>0.17505</cdr:y>
    </cdr:from>
    <cdr:to>
      <cdr:x>0.5</cdr:x>
      <cdr:y>0.3093</cdr:y>
    </cdr:to>
    <cdr:grpSp>
      <cdr:nvGrpSpPr>
        <cdr:cNvPr id="5" name="Group 4"/>
        <cdr:cNvGrpSpPr/>
      </cdr:nvGrpSpPr>
      <cdr:grpSpPr>
        <a:xfrm xmlns:a="http://schemas.openxmlformats.org/drawingml/2006/main">
          <a:off x="192515" y="609509"/>
          <a:ext cx="1106854" cy="467447"/>
          <a:chOff x="-203126" y="209238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203126" y="209238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 xmlns:a="http://schemas.openxmlformats.org/drawingml/2006/main">
            <a:pPr eaLnBrk="0" hangingPunct="0"/>
            <a:endParaRPr lang="en-US" sz="5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0.76389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095500" cy="485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Car </a:t>
          </a:r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sales shares by size class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percentage</a:t>
          </a:r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0.61233</cdr:x>
      <cdr:y>0.22153</cdr:y>
    </cdr:from>
    <cdr:to>
      <cdr:x>1</cdr:x>
      <cdr:y>0.55433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592262" y="771359"/>
          <a:ext cx="1008063" cy="11587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b="1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crossover utility</a:t>
          </a:r>
          <a:endParaRPr lang="en-US" sz="1000" b="1" dirty="0">
            <a:solidFill>
              <a:schemeClr val="accent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midsize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compact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large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subcompact</a:t>
          </a:r>
          <a:endParaRPr lang="en-US" sz="1000" b="1" i="0" dirty="0" smtClean="0">
            <a:solidFill>
              <a:schemeClr val="accent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other</a:t>
          </a:r>
        </a:p>
      </cdr:txBody>
    </cdr:sp>
  </cdr:relSizeAnchor>
  <cdr:relSizeAnchor xmlns:cdr="http://schemas.openxmlformats.org/drawingml/2006/chartDrawing">
    <cdr:from>
      <cdr:x>0.04077</cdr:x>
      <cdr:y>0.16994</cdr:y>
    </cdr:from>
    <cdr:to>
      <cdr:x>0.46669</cdr:x>
      <cdr:y>0.30419</cdr:y>
    </cdr:to>
    <cdr:grpSp>
      <cdr:nvGrpSpPr>
        <cdr:cNvPr id="5" name="Group 4"/>
        <cdr:cNvGrpSpPr/>
      </cdr:nvGrpSpPr>
      <cdr:grpSpPr>
        <a:xfrm xmlns:a="http://schemas.openxmlformats.org/drawingml/2006/main">
          <a:off x="106015" y="591716"/>
          <a:ext cx="1107531" cy="467447"/>
          <a:chOff x="-2952552" y="114854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2952552" y="114854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 xmlns:a="http://schemas.openxmlformats.org/drawingml/2006/main">
            <a:pPr eaLnBrk="0" hangingPunct="0"/>
            <a:endParaRPr lang="en-US" sz="4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endParaRPr lang="en-US" sz="1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  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0.17121</cdr:x>
      <cdr:y>0.90405</cdr:y>
    </cdr:from>
    <cdr:to>
      <cdr:x>1</cdr:x>
      <cdr:y>0.9836</cdr:y>
    </cdr:to>
    <cdr:sp macro="" textlink="">
      <cdr:nvSpPr>
        <cdr:cNvPr id="6" name="TextBox 3"/>
        <cdr:cNvSpPr txBox="1"/>
      </cdr:nvSpPr>
      <cdr:spPr>
        <a:xfrm xmlns:a="http://schemas.openxmlformats.org/drawingml/2006/main">
          <a:off x="445198" y="3147814"/>
          <a:ext cx="215512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en-US" sz="1200" dirty="0" smtClean="0"/>
            <a:t> 2020    2030    2040     2050</a:t>
          </a:r>
          <a:endParaRPr lang="en-US" sz="12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0.76389</cdr:x>
      <cdr:y>0.17708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200170" cy="6181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Light truck sales shares by size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class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AEO2021 Reference case 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percentage</a:t>
          </a:r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0.53736</cdr:x>
      <cdr:y>0.35463</cdr:y>
    </cdr:from>
    <cdr:to>
      <cdr:x>0.94756</cdr:x>
      <cdr:y>0.69012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1396470" y="1234803"/>
          <a:ext cx="1065983" cy="11681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crossover utility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large pickup</a:t>
          </a:r>
          <a:endParaRPr lang="en-US" sz="10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utility</a:t>
          </a: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vans</a:t>
          </a:r>
          <a:endParaRPr lang="en-US" sz="5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small </a:t>
          </a:r>
          <a:r>
            <a:rPr lang="en-US" sz="1000" b="1" i="0" baseline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pickup</a:t>
          </a:r>
          <a:endParaRPr lang="en-US" sz="10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0.07408</cdr:x>
      <cdr:y>0.15416</cdr:y>
    </cdr:from>
    <cdr:to>
      <cdr:x>0.5</cdr:x>
      <cdr:y>0.28841</cdr:y>
    </cdr:to>
    <cdr:grpSp>
      <cdr:nvGrpSpPr>
        <cdr:cNvPr id="5" name="Group 4"/>
        <cdr:cNvGrpSpPr/>
      </cdr:nvGrpSpPr>
      <cdr:grpSpPr>
        <a:xfrm xmlns:a="http://schemas.openxmlformats.org/drawingml/2006/main">
          <a:off x="192514" y="536772"/>
          <a:ext cx="1106855" cy="467447"/>
          <a:chOff x="-279035" y="-22089"/>
          <a:chExt cx="1168384" cy="368275"/>
        </a:xfrm>
      </cdr:grpSpPr>
      <cdr:sp macro="" textlink="">
        <cdr:nvSpPr>
          <cdr:cNvPr id="7" name="TextBox 1"/>
          <cdr:cNvSpPr txBox="1"/>
        </cdr:nvSpPr>
        <cdr:spPr bwMode="auto">
          <a:xfrm xmlns:a="http://schemas.openxmlformats.org/drawingml/2006/main">
            <a:off x="-279035" y="-22089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</a:p>
          <a:p xmlns:a="http://schemas.openxmlformats.org/drawingml/2006/main">
            <a:pPr eaLnBrk="0" hangingPunct="0"/>
            <a:endParaRPr lang="en-US" sz="4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 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0.06737</cdr:x>
      <cdr:y>0.17193</cdr:y>
    </cdr:from>
    <cdr:to>
      <cdr:x>0.28959</cdr:x>
      <cdr:y>0.29691</cdr:y>
    </cdr:to>
    <cdr:grpSp>
      <cdr:nvGrpSpPr>
        <cdr:cNvPr id="3" name="Group 2"/>
        <cdr:cNvGrpSpPr/>
      </cdr:nvGrpSpPr>
      <cdr:grpSpPr>
        <a:xfrm xmlns:a="http://schemas.openxmlformats.org/drawingml/2006/main">
          <a:off x="264915" y="601284"/>
          <a:ext cx="873822" cy="437088"/>
          <a:chOff x="-1458902" y="202873"/>
          <a:chExt cx="1168384" cy="342867"/>
        </a:xfrm>
      </cdr:grpSpPr>
      <cdr:sp macro="" textlink="">
        <cdr:nvSpPr>
          <cdr:cNvPr id="5" name="TextBox 1"/>
          <cdr:cNvSpPr txBox="1"/>
        </cdr:nvSpPr>
        <cdr:spPr bwMode="auto">
          <a:xfrm xmlns:a="http://schemas.openxmlformats.org/drawingml/2006/main">
            <a:off x="-1458902" y="202873"/>
            <a:ext cx="1168384" cy="342867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</a:t>
            </a:r>
            <a:r>
              <a:rPr lang="en-US" sz="1200" dirty="0">
                <a:solidFill>
                  <a:schemeClr val="bg2"/>
                </a:solidFill>
                <a:ea typeface="Times New Roman" charset="0"/>
                <a:cs typeface="Times New Roman" charset="0"/>
              </a:rPr>
              <a:t> 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0.71177</cdr:x>
      <cdr:y>0.16169</cdr:y>
    </cdr:from>
    <cdr:to>
      <cdr:x>1</cdr:x>
      <cdr:y>0.79537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798840" y="565463"/>
          <a:ext cx="1133398" cy="22161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bg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bg2"/>
              </a:solidFill>
              <a:ea typeface="Times New Roman" charset="0"/>
              <a:cs typeface="Times New Roman" charset="0"/>
            </a:rPr>
            <a:t>other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electric hybrid </a:t>
          </a:r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plug-in electric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dirty="0">
              <a:solidFill>
                <a:schemeClr val="accent4"/>
              </a:solidFill>
              <a:ea typeface="Times New Roman" charset="0"/>
              <a:cs typeface="Times New Roman" charset="0"/>
            </a:rPr>
            <a:t>hybrid</a:t>
          </a:r>
          <a:endParaRPr lang="en-US" sz="1200" b="1" dirty="0" smtClean="0">
            <a:solidFill>
              <a:schemeClr val="accent4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battery electric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diesel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flex fuel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2"/>
              </a:solidFill>
              <a:ea typeface="Times New Roman" charset="0"/>
              <a:cs typeface="Times New Roman" charset="0"/>
            </a:rPr>
            <a:t>gasoline</a:t>
          </a:r>
        </a:p>
        <a:p xmlns:a="http://schemas.openxmlformats.org/drawingml/2006/main">
          <a:pPr eaLnBrk="0" hangingPunct="0"/>
          <a:endParaRPr lang="en-US" sz="8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0.5382</cdr:x>
      <cdr:y>0.18885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2116330" cy="6604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vehicle sales by technology/fuel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dirty="0">
              <a:solidFill>
                <a:schemeClr val="tx1"/>
              </a:solidFill>
              <a:ea typeface="Times New Roman" charset="0"/>
              <a:cs typeface="Times New Roman" charset="0"/>
            </a:rPr>
            <a:t>m</a:t>
          </a:r>
          <a:r>
            <a:rPr lang="en-US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illions of vehicles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</cdr:x>
      <cdr:y>0.01044</cdr:y>
    </cdr:from>
    <cdr:to>
      <cdr:x>0.98863</cdr:x>
      <cdr:y>0.19447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6511"/>
          <a:ext cx="3977005" cy="6436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New vehicle sales of battery-powered vehicles</a:t>
          </a: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algn="l" eaLnBrk="0" hangingPunct="0"/>
          <a:r>
            <a:rPr lang="en-US" b="0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millions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of vehicles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0.58748</cdr:x>
      <cdr:y>0.15145</cdr:y>
    </cdr:from>
    <cdr:to>
      <cdr:x>1</cdr:x>
      <cdr:y>0.97297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2363258" y="529660"/>
          <a:ext cx="1659467" cy="28730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rgbClr val="67500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total battery electric</a:t>
          </a:r>
        </a:p>
        <a:p xmlns:a="http://schemas.openxmlformats.org/drawingml/2006/main">
          <a:pPr eaLnBrk="0" hangingPunct="0"/>
          <a:r>
            <a:rPr lang="en-US" sz="900" b="1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 including 100-, 200-, 300-mile</a:t>
          </a:r>
        </a:p>
        <a:p xmlns:a="http://schemas.openxmlformats.org/drawingml/2006/main">
          <a:pPr eaLnBrk="0" hangingPunct="0"/>
          <a:r>
            <a:rPr lang="en-US" sz="900" b="1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 electric vehicles</a:t>
          </a:r>
          <a:endParaRPr lang="en-US" sz="900" b="1" i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defRPr/>
          </a:pPr>
          <a:r>
            <a:rPr lang="en-US" sz="1200" b="1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electric hybrid </a:t>
          </a:r>
          <a:endParaRPr lang="en-US" sz="12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ea typeface="Times New Roman" charset="0"/>
              <a:cs typeface="Times New Roman" charset="0"/>
            </a:rPr>
            <a:t>300-mile </a:t>
          </a:r>
          <a:r>
            <a: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electric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8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Times New Roman" charset="0"/>
              <a:cs typeface="Times New Roman" charset="0"/>
            </a:rPr>
            <a:t>200-mile </a:t>
          </a:r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electric</a:t>
          </a:r>
          <a:endParaRPr lang="en-US" sz="400" b="1" i="0" dirty="0" smtClean="0">
            <a:solidFill>
              <a:schemeClr val="tx1"/>
            </a:solidFill>
            <a:effectLst/>
          </a:endParaRPr>
        </a:p>
        <a:p xmlns:a="http://schemas.openxmlformats.org/drawingml/2006/main">
          <a:pPr lvl="0" eaLnBrk="0" hangingPunct="0">
            <a:defRPr/>
          </a:pPr>
          <a:r>
            <a:rPr lang="en-US" sz="1200" b="1" i="0" dirty="0" smtClean="0">
              <a:solidFill>
                <a:schemeClr val="accent4"/>
              </a:solidFill>
              <a:effectLst/>
            </a:rPr>
            <a:t>plug-in </a:t>
          </a:r>
          <a:r>
            <a:rPr lang="en-US" sz="1200" b="1" dirty="0" smtClean="0">
              <a:solidFill>
                <a:schemeClr val="accent4"/>
              </a:solidFill>
            </a:rPr>
            <a:t>electric hybrid </a:t>
          </a:r>
          <a:endParaRPr lang="en-US" sz="1200" b="1" i="0" dirty="0" smtClean="0">
            <a:solidFill>
              <a:schemeClr val="accent4"/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>
                  <a:lumMod val="75000"/>
                </a:schemeClr>
              </a:solidFill>
              <a:ea typeface="Times New Roman" charset="0"/>
              <a:cs typeface="Times New Roman" charset="0"/>
            </a:rPr>
            <a:t>100-mile </a:t>
          </a:r>
          <a:r>
            <a:rPr lang="en-US" sz="1200" b="1" dirty="0" smtClean="0">
              <a:solidFill>
                <a:schemeClr val="accent3">
                  <a:lumMod val="75000"/>
                </a:schemeClr>
              </a:solidFill>
              <a:ea typeface="Times New Roman" charset="0"/>
              <a:cs typeface="Times New Roman" charset="0"/>
            </a:rPr>
            <a:t>electric</a:t>
          </a:r>
          <a:endParaRPr lang="en-US" sz="1200" b="1" i="0" dirty="0" smtClean="0">
            <a:solidFill>
              <a:schemeClr val="accent3">
                <a:lumMod val="75000"/>
              </a:schemeClr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0.05411</cdr:x>
      <cdr:y>0.17298</cdr:y>
    </cdr:from>
    <cdr:to>
      <cdr:x>0.26707</cdr:x>
      <cdr:y>0.30723</cdr:y>
    </cdr:to>
    <cdr:grpSp>
      <cdr:nvGrpSpPr>
        <cdr:cNvPr id="4" name="Group 3"/>
        <cdr:cNvGrpSpPr/>
      </cdr:nvGrpSpPr>
      <cdr:grpSpPr>
        <a:xfrm xmlns:a="http://schemas.openxmlformats.org/drawingml/2006/main">
          <a:off x="217670" y="604957"/>
          <a:ext cx="856679" cy="469507"/>
          <a:chOff x="105966" y="133122"/>
          <a:chExt cx="116838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05966" y="133122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2.54308E-7</cdr:x>
      <cdr:y>0</cdr:y>
    </cdr:from>
    <cdr:to>
      <cdr:x>0.49107</cdr:x>
      <cdr:y>0.18582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" y="0"/>
          <a:ext cx="1931020" cy="5755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Light-duty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fuel economy by vehicle type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miles per gallon</a:t>
          </a:r>
        </a:p>
      </cdr:txBody>
    </cdr:sp>
  </cdr:relSizeAnchor>
  <cdr:relSizeAnchor xmlns:cdr="http://schemas.openxmlformats.org/drawingml/2006/chartDrawing">
    <cdr:from>
      <cdr:x>0.15802</cdr:x>
      <cdr:y>0.14742</cdr:y>
    </cdr:from>
    <cdr:to>
      <cdr:x>0.38024</cdr:x>
      <cdr:y>0.27241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846479" y="673296"/>
          <a:ext cx="1190359" cy="5708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dirty="0" smtClean="0">
              <a:solidFill>
                <a:schemeClr val="bg2"/>
              </a:solidFill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0.71528</cdr:x>
      <cdr:y>0.16548</cdr:y>
    </cdr:from>
    <cdr:to>
      <cdr:x>1</cdr:x>
      <cdr:y>0.31634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812651" y="571000"/>
          <a:ext cx="1119587" cy="5205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>
            <a:spcAft>
              <a:spcPts val="200"/>
            </a:spcAft>
          </a:pPr>
          <a:endParaRPr lang="en-US" sz="1200" b="1" dirty="0" smtClean="0">
            <a:solidFill>
              <a:schemeClr val="accent1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spcAft>
              <a:spcPts val="200"/>
            </a:spcAft>
          </a:pPr>
          <a:r>
            <a: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ar</a:t>
          </a:r>
        </a:p>
        <a:p xmlns:a="http://schemas.openxmlformats.org/drawingml/2006/main">
          <a:pPr eaLnBrk="0" hangingPunct="0"/>
          <a:endParaRPr lang="en-US" sz="900" b="1" i="0" baseline="0" dirty="0" smtClean="0">
            <a:solidFill>
              <a:schemeClr val="accent4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>
            <a:spcAft>
              <a:spcPts val="600"/>
            </a:spcAft>
          </a:pPr>
          <a:r>
            <a:rPr lang="en-US" sz="1200" b="1" i="0" baseline="0" dirty="0" smtClean="0">
              <a:solidFill>
                <a:schemeClr val="tx2">
                  <a:lumMod val="75000"/>
                  <a:lumOff val="25000"/>
                </a:schemeClr>
              </a:solidFill>
              <a:latin typeface="+mn-lt"/>
              <a:ea typeface="Times New Roman" charset="0"/>
              <a:cs typeface="Times New Roman" charset="0"/>
            </a:rPr>
            <a:t>combined</a:t>
          </a:r>
        </a:p>
      </cdr:txBody>
    </cdr:sp>
  </cdr:relSizeAnchor>
  <cdr:relSizeAnchor xmlns:cdr="http://schemas.openxmlformats.org/drawingml/2006/chartDrawing">
    <cdr:from>
      <cdr:x>0.71528</cdr:x>
      <cdr:y>0.40584</cdr:y>
    </cdr:from>
    <cdr:to>
      <cdr:x>1</cdr:x>
      <cdr:y>0.46468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812651" y="1400359"/>
          <a:ext cx="1119587" cy="2030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2"/>
              </a:solidFill>
              <a:latin typeface="+mn-lt"/>
              <a:ea typeface="Times New Roman" charset="0"/>
              <a:cs typeface="Times New Roman" charset="0"/>
            </a:rPr>
            <a:t>light truck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0.46875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2312" y="0"/>
          <a:ext cx="1985081" cy="8239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0.11747</cdr:x>
      <cdr:y>0.04967</cdr:y>
    </cdr:from>
    <cdr:to>
      <cdr:x>0.33043</cdr:x>
      <cdr:y>0.18856</cdr:y>
    </cdr:to>
    <cdr:grpSp>
      <cdr:nvGrpSpPr>
        <cdr:cNvPr id="4" name="Group 3"/>
        <cdr:cNvGrpSpPr/>
      </cdr:nvGrpSpPr>
      <cdr:grpSpPr>
        <a:xfrm xmlns:a="http://schemas.openxmlformats.org/drawingml/2006/main">
          <a:off x="472550" y="149113"/>
          <a:ext cx="856679" cy="416958"/>
          <a:chOff x="1283425" y="-28223403"/>
          <a:chExt cx="1168384" cy="28217336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283425" y="-28223403"/>
            <a:ext cx="1168384" cy="28217336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0.69782</cdr:x>
      <cdr:y>0.41053</cdr:y>
    </cdr:from>
    <cdr:to>
      <cdr:x>0.95695</cdr:x>
      <cdr:y>1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807125" y="1232441"/>
          <a:ext cx="1042408" cy="17696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motor</a:t>
          </a:r>
          <a:r>
            <a: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6"/>
              </a:solidFill>
              <a:ea typeface="Times New Roman" charset="0"/>
              <a:cs typeface="Times New Roman" charset="0"/>
            </a:rPr>
            <a:t>gasoline</a:t>
          </a:r>
          <a:endParaRPr lang="en-US" sz="700" b="1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d</a:t>
          </a:r>
          <a:r>
            <a:rPr lang="en-US" sz="1200" b="1" i="0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istillate</a:t>
          </a:r>
          <a:r>
            <a:rPr lang="en-US" sz="1200" b="1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ea typeface="Times New Roman" charset="0"/>
              <a:cs typeface="Times New Roman" charset="0"/>
            </a:rPr>
            <a:t>fuel oil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jet fuel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4"/>
              </a:solidFill>
              <a:latin typeface="+mn-lt"/>
              <a:ea typeface="Times New Roman" charset="0"/>
              <a:cs typeface="Times New Roman" charset="0"/>
            </a:rPr>
            <a:t>electricity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Times New Roman" charset="0"/>
              <a:cs typeface="Times New Roman" charset="0"/>
            </a:rPr>
            <a:t>other</a:t>
          </a:r>
          <a:endParaRPr lang="en-US" sz="1200" b="0" i="0" dirty="0" smtClean="0">
            <a:solidFill>
              <a:schemeClr val="tx1">
                <a:lumMod val="50000"/>
                <a:lumOff val="5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0.1754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4022725" cy="61300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Heavy-duty </a:t>
          </a:r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fuel economy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miles per gallon</a:t>
          </a:r>
        </a:p>
      </cdr:txBody>
    </cdr:sp>
  </cdr:relSizeAnchor>
  <cdr:relSizeAnchor xmlns:cdr="http://schemas.openxmlformats.org/drawingml/2006/chartDrawing">
    <cdr:from>
      <cdr:x>0.13889</cdr:x>
      <cdr:y>0.14575</cdr:y>
    </cdr:from>
    <cdr:to>
      <cdr:x>0.36111</cdr:x>
      <cdr:y>0.27074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558708" y="509377"/>
          <a:ext cx="893930" cy="4368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0.63872</cdr:x>
      <cdr:y>0.04081</cdr:y>
    </cdr:from>
    <cdr:to>
      <cdr:x>0.94873</cdr:x>
      <cdr:y>0.74846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569386" y="142617"/>
          <a:ext cx="1247085" cy="24731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700" b="1" i="0" baseline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Classes 2b–3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800" b="1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Classes 4–6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1" dirty="0">
            <a:solidFill>
              <a:schemeClr val="accent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500" b="1" dirty="0">
            <a:solidFill>
              <a:schemeClr val="accent6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+mn-lt"/>
              <a:ea typeface="Times New Roman" charset="0"/>
              <a:cs typeface="Times New Roman" charset="0"/>
            </a:rPr>
            <a:t>Classes 7–8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</cdr:x>
      <cdr:y>0.01044</cdr:y>
    </cdr:from>
    <cdr:to>
      <cdr:x>0.85238</cdr:x>
      <cdr:y>0.19447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38080"/>
          <a:ext cx="3596697" cy="6712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Light-duty vehicle average fuel economy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 </a:t>
          </a:r>
        </a:p>
        <a:p xmlns:a="http://schemas.openxmlformats.org/drawingml/2006/main">
          <a:pPr eaLnBrk="0" hangingPunct="0"/>
          <a:r>
            <a:rPr lang="en-US" dirty="0" smtClean="0">
              <a:ea typeface="Times New Roman" charset="0"/>
              <a:cs typeface="Times New Roman" charset="0"/>
            </a:rPr>
            <a:t>miles per gallon</a:t>
          </a:r>
          <a:endParaRPr lang="en-US" b="0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0.13643</cdr:x>
      <cdr:y>0.17087</cdr:y>
    </cdr:from>
    <cdr:to>
      <cdr:x>0.34939</cdr:x>
      <cdr:y>0.30512</cdr:y>
    </cdr:to>
    <cdr:grpSp>
      <cdr:nvGrpSpPr>
        <cdr:cNvPr id="4" name="Group 3"/>
        <cdr:cNvGrpSpPr/>
      </cdr:nvGrpSpPr>
      <cdr:grpSpPr>
        <a:xfrm xmlns:a="http://schemas.openxmlformats.org/drawingml/2006/main">
          <a:off x="536475" y="597577"/>
          <a:ext cx="837410" cy="469508"/>
          <a:chOff x="148318" y="103589"/>
          <a:chExt cx="116838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48318" y="103589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  <cdr:relSizeAnchor xmlns:cdr="http://schemas.openxmlformats.org/drawingml/2006/chartDrawing">
    <cdr:from>
      <cdr:x>0.53882</cdr:x>
      <cdr:y>0.51173</cdr:y>
    </cdr:from>
    <cdr:to>
      <cdr:x>0.81974</cdr:x>
      <cdr:y>0.82934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18769" y="1789656"/>
          <a:ext cx="1104644" cy="1110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0.18403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4022725" cy="6436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Light-duty vehicle miles traveled per licensed driver</a:t>
          </a:r>
          <a:endParaRPr lang="en-US" sz="1200" b="1" i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</a:t>
          </a:r>
          <a:endParaRPr lang="en-US" sz="1200" dirty="0"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dirty="0">
              <a:ea typeface="Times New Roman" charset="0"/>
              <a:cs typeface="Times New Roman" charset="0"/>
            </a:rPr>
            <a:t>t</a:t>
          </a:r>
          <a:r>
            <a:rPr lang="en-US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housand miles</a:t>
          </a:r>
        </a:p>
      </cdr:txBody>
    </cdr:sp>
  </cdr:relSizeAnchor>
  <cdr:relSizeAnchor xmlns:cdr="http://schemas.openxmlformats.org/drawingml/2006/chartDrawing">
    <cdr:from>
      <cdr:x>0.13735</cdr:x>
      <cdr:y>0.17638</cdr:y>
    </cdr:from>
    <cdr:to>
      <cdr:x>0.35031</cdr:x>
      <cdr:y>0.31063</cdr:y>
    </cdr:to>
    <cdr:grpSp>
      <cdr:nvGrpSpPr>
        <cdr:cNvPr id="4" name="Group 3"/>
        <cdr:cNvGrpSpPr/>
      </cdr:nvGrpSpPr>
      <cdr:grpSpPr>
        <a:xfrm xmlns:a="http://schemas.openxmlformats.org/drawingml/2006/main">
          <a:off x="552521" y="616847"/>
          <a:ext cx="856680" cy="469508"/>
          <a:chOff x="186814" y="135453"/>
          <a:chExt cx="1168384" cy="368275"/>
        </a:xfrm>
      </cdr:grpSpPr>
      <cdr:sp macro="" textlink="">
        <cdr:nvSpPr>
          <cdr:cNvPr id="6" name="TextBox 1"/>
          <cdr:cNvSpPr txBox="1"/>
        </cdr:nvSpPr>
        <cdr:spPr bwMode="auto">
          <a:xfrm xmlns:a="http://schemas.openxmlformats.org/drawingml/2006/main">
            <a:off x="186814" y="135453"/>
            <a:ext cx="1168384" cy="3682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</cdr:spPr>
        <cdr:txBody>
          <a:bodyPr xmlns:a="http://schemas.openxmlformats.org/drawingml/2006/main" wrap="none" lIns="0" tIns="0" rIns="0" rtlCol="0">
            <a:prstTxWarp prst="textNoShape">
              <a:avLst/>
            </a:prstTxWarp>
          </a:bodyPr>
          <a:lstStyle xmlns:a="http://schemas.openxmlformats.org/drawingml/2006/main"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2020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  <a:p xmlns:a="http://schemas.openxmlformats.org/drawingml/2006/main">
            <a:pPr eaLnBrk="0" hangingPunct="0"/>
            <a:r>
              <a:rPr lang="en-US" sz="1200" b="0" i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history</a:t>
            </a:r>
            <a:r>
              <a:rPr lang="en-US" sz="1200" b="0" i="0" baseline="0" dirty="0" smtClean="0">
                <a:solidFill>
                  <a:schemeClr val="bg2"/>
                </a:solidFill>
                <a:latin typeface="+mn-lt"/>
                <a:ea typeface="Times New Roman" charset="0"/>
                <a:cs typeface="Times New Roman" charset="0"/>
              </a:rPr>
              <a:t>     projections</a:t>
            </a:r>
            <a:endPara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endParaRPr>
          </a:p>
        </cdr:txBody>
      </cdr:sp>
    </cdr:grp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0.16414</cdr:x>
      <cdr:y>0.09571</cdr:y>
    </cdr:from>
    <cdr:to>
      <cdr:x>0.41079</cdr:x>
      <cdr:y>0.23228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1313322" y="294599"/>
          <a:ext cx="1973446" cy="4203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600" b="1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0.16448</cdr:x>
      <cdr:y>0.14599</cdr:y>
    </cdr:from>
    <cdr:to>
      <cdr:x>0.37744</cdr:x>
      <cdr:y>0.28488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587096" y="510565"/>
          <a:ext cx="760120" cy="4857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endParaRPr lang="en-US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0.15804</cdr:x>
      <cdr:y>0.14473</cdr:y>
    </cdr:from>
    <cdr:to>
      <cdr:x>0.371</cdr:x>
      <cdr:y>0.28362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577064" y="506145"/>
          <a:ext cx="777612" cy="4857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endParaRPr lang="en-US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0.17258</cdr:x>
      <cdr:y>0</cdr:y>
    </cdr:from>
    <cdr:to>
      <cdr:x>0.3948</cdr:x>
      <cdr:y>0.13082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90423" y="0"/>
          <a:ext cx="888992" cy="3513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0.12648</cdr:x>
      <cdr:y>0.03301</cdr:y>
    </cdr:from>
    <cdr:to>
      <cdr:x>0.37314</cdr:x>
      <cdr:y>0.16958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496308" y="93167"/>
          <a:ext cx="967860" cy="3855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0.00521</cdr:x>
      <cdr:y>0</cdr:y>
    </cdr:from>
    <cdr:to>
      <cdr:x>0.46875</cdr:x>
      <cdr:y>0.23264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28575" y="0"/>
          <a:ext cx="2543175" cy="6381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b="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0.1581</cdr:x>
      <cdr:y>0.07793</cdr:y>
    </cdr:from>
    <cdr:to>
      <cdr:x>0.37106</cdr:x>
      <cdr:y>0.21682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264958" y="239871"/>
          <a:ext cx="1703893" cy="4275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0.77437</cdr:x>
      <cdr:y>0.04465</cdr:y>
    </cdr:from>
    <cdr:to>
      <cdr:x>0.99519</cdr:x>
      <cdr:y>0.88694</cdr:y>
    </cdr:to>
    <cdr:sp macro="" textlink="">
      <cdr:nvSpPr>
        <cdr:cNvPr id="3" name="TextBox 2"/>
        <cdr:cNvSpPr txBox="1"/>
      </cdr:nvSpPr>
      <cdr:spPr bwMode="auto">
        <a:xfrm xmlns:a="http://schemas.openxmlformats.org/drawingml/2006/main">
          <a:off x="6195747" y="137439"/>
          <a:ext cx="1766756" cy="25927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2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2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ea typeface="Times New Roman" charset="0"/>
              <a:cs typeface="Times New Roman" charset="0"/>
            </a:rPr>
            <a:t>other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9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compressed and liquid natural gas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800" b="1" i="0" u="none" strike="noStrike" kern="0" cap="none" spc="0" normalizeH="0" baseline="0" noProof="0" dirty="0" smtClean="0">
            <a:ln>
              <a:noFill/>
            </a:ln>
            <a:solidFill>
              <a:schemeClr val="accent4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4"/>
              </a:solidFill>
              <a:effectLst/>
              <a:uLnTx/>
              <a:uFillTx/>
              <a:ea typeface="Times New Roman" charset="0"/>
              <a:cs typeface="Times New Roman" charset="0"/>
            </a:rPr>
            <a:t>electricity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	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800" b="1" i="0" u="none" strike="noStrike" kern="0" cap="none" spc="0" normalizeH="0" baseline="0" noProof="0" dirty="0" smtClean="0">
            <a:ln>
              <a:noFill/>
            </a:ln>
            <a:solidFill>
              <a:schemeClr val="accent3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ea typeface="Times New Roman" charset="0"/>
              <a:cs typeface="Times New Roman" charset="0"/>
            </a:rPr>
            <a:t>residual fuel oil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 smtClean="0">
            <a:solidFill>
              <a:schemeClr val="accent2"/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accent6"/>
              </a:solidFill>
              <a:effectLst/>
            </a:rPr>
            <a:t>other </a:t>
          </a:r>
          <a:r>
            <a:rPr lang="en-US" sz="1200" b="1" i="0" baseline="0" dirty="0">
              <a:solidFill>
                <a:schemeClr val="accent6"/>
              </a:solidFill>
              <a:effectLst/>
            </a:rPr>
            <a:t>petroleum</a:t>
          </a:r>
          <a:r>
            <a:rPr lang="en-US" sz="1200" b="1" i="0" baseline="0" dirty="0">
              <a:solidFill>
                <a:schemeClr val="accent2"/>
              </a:solidFill>
              <a:effectLst/>
            </a:rPr>
            <a:t>	</a:t>
          </a: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ea typeface="Times New Roman" charset="0"/>
              <a:cs typeface="Times New Roman" charset="0"/>
            </a:rPr>
            <a:t> </a:t>
          </a: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pipeline fuel natural gas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0.17039</cdr:x>
      <cdr:y>0.10396</cdr:y>
    </cdr:from>
    <cdr:to>
      <cdr:x>0.59067</cdr:x>
      <cdr:y>0.57473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015" y="275959"/>
          <a:ext cx="1652641" cy="12496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b="1" dirty="0" smtClean="0">
              <a:solidFill>
                <a:schemeClr val="bg2">
                  <a:lumMod val="40000"/>
                  <a:lumOff val="60000"/>
                </a:schemeClr>
              </a:solidFill>
            </a:rPr>
            <a:t>other</a:t>
          </a:r>
        </a:p>
        <a:p xmlns:a="http://schemas.openxmlformats.org/drawingml/2006/main">
          <a:r>
            <a:rPr lang="en-US" b="1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passenger rail</a:t>
          </a:r>
          <a:endParaRPr lang="en-US" b="1" dirty="0">
            <a:solidFill>
              <a:schemeClr val="accent4">
                <a:lumMod val="60000"/>
                <a:lumOff val="40000"/>
              </a:schemeClr>
            </a:solidFill>
          </a:endParaRPr>
        </a:p>
        <a:p xmlns:a="http://schemas.openxmlformats.org/drawingml/2006/main">
          <a:r>
            <a:rPr lang="en-US" b="1" dirty="0" smtClean="0">
              <a:solidFill>
                <a:schemeClr val="accent4"/>
              </a:solidFill>
            </a:rPr>
            <a:t>light-duty vehicles</a:t>
          </a:r>
          <a:endParaRPr lang="en-US" sz="1100" b="1" dirty="0">
            <a:solidFill>
              <a:schemeClr val="accent4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0.08917</cdr:x>
      <cdr:y>0.09712</cdr:y>
    </cdr:from>
    <cdr:to>
      <cdr:x>0.74736</cdr:x>
      <cdr:y>0.63265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8705" y="257792"/>
          <a:ext cx="2647699" cy="1421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b="1" dirty="0" smtClean="0">
              <a:solidFill>
                <a:schemeClr val="bg2">
                  <a:lumMod val="40000"/>
                  <a:lumOff val="60000"/>
                </a:schemeClr>
              </a:solidFill>
            </a:rPr>
            <a:t>other</a:t>
          </a:r>
        </a:p>
        <a:p xmlns:a="http://schemas.openxmlformats.org/drawingml/2006/main">
          <a:r>
            <a:rPr lang="en-US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buses</a:t>
          </a:r>
        </a:p>
        <a:p xmlns:a="http://schemas.openxmlformats.org/drawingml/2006/main">
          <a:r>
            <a:rPr lang="en-US" b="1" dirty="0" smtClean="0">
              <a:solidFill>
                <a:schemeClr val="accent1"/>
              </a:solidFill>
            </a:rPr>
            <a:t>medium- and heavy-duty vehicles</a:t>
          </a:r>
        </a:p>
        <a:p xmlns:a="http://schemas.openxmlformats.org/drawingml/2006/main">
          <a:r>
            <a:rPr lang="en-US" b="1" dirty="0">
              <a:solidFill>
                <a:schemeClr val="accent1">
                  <a:lumMod val="75000"/>
                </a:schemeClr>
              </a:solidFill>
            </a:rPr>
            <a:t>m</a:t>
          </a:r>
          <a:r>
            <a:rPr lang="en-US" sz="1100" b="1" dirty="0" smtClean="0">
              <a:solidFill>
                <a:schemeClr val="accent1">
                  <a:lumMod val="75000"/>
                </a:schemeClr>
              </a:solidFill>
            </a:rPr>
            <a:t>arine</a:t>
          </a:r>
        </a:p>
        <a:p xmlns:a="http://schemas.openxmlformats.org/drawingml/2006/main">
          <a:r>
            <a:rPr lang="en-US" b="1" dirty="0" smtClean="0">
              <a:solidFill>
                <a:schemeClr val="tx2"/>
              </a:solidFill>
            </a:rPr>
            <a:t>freight rail</a:t>
          </a:r>
          <a:endParaRPr lang="en-US" sz="1100" b="1" dirty="0">
            <a:solidFill>
              <a:schemeClr val="tx2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0.12222</cdr:x>
      <cdr:y>0.18172</cdr:y>
    </cdr:from>
    <cdr:to>
      <cdr:x>0.36887</cdr:x>
      <cdr:y>0.31829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17612" y="630292"/>
          <a:ext cx="640978" cy="473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0.00402</cdr:y>
    </cdr:from>
    <cdr:to>
      <cdr:x>1</cdr:x>
      <cdr:y>0.11643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13943"/>
          <a:ext cx="2598737" cy="38988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Rail and domestic shipping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algn="l" eaLnBrk="0" hangingPunct="0"/>
          <a:r>
            <a:rPr lang="en-US" dirty="0" smtClean="0">
              <a:ea typeface="Times New Roman" charset="0"/>
              <a:cs typeface="Times New Roman" charset="0"/>
            </a:rPr>
            <a:t>tr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illion ton-miles traveled</a:t>
          </a:r>
          <a:endParaRPr lang="en-US" b="0" i="0" dirty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0.517</cdr:x>
      <cdr:y>0.63568</cdr:y>
    </cdr:from>
    <cdr:to>
      <cdr:x>0.92845</cdr:x>
      <cdr:y>0.70513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343548" y="2204822"/>
          <a:ext cx="1069250" cy="2408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0" tIns="0" rIns="0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freight</a:t>
          </a:r>
          <a:r>
            <a:rPr lang="en-US" sz="1200" b="1" i="0" baseline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 rail</a:t>
          </a:r>
          <a:endParaRPr lang="en-US" sz="1200" b="1" i="0" dirty="0" smtClean="0">
            <a:solidFill>
              <a:schemeClr val="accent1"/>
            </a:solidFill>
            <a:latin typeface="Arial (body)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0.40327</cdr:x>
      <cdr:y>0.77902</cdr:y>
    </cdr:from>
    <cdr:to>
      <cdr:x>0.93064</cdr:x>
      <cdr:y>0.84847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541794" y="3960172"/>
          <a:ext cx="2016244" cy="3530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domestic</a:t>
          </a:r>
          <a:r>
            <a:rPr lang="en-US" sz="9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marine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0.11732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0"/>
          <a:ext cx="2866928" cy="5514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Passenger travel 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AEO2021 Reference case</a:t>
          </a:r>
          <a:endParaRPr lang="en-US" sz="1200" b="1" i="0" baseline="0" dirty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dirty="0" smtClean="0">
              <a:ea typeface="Times New Roman" charset="0"/>
              <a:cs typeface="Times New Roman" charset="0"/>
            </a:rPr>
            <a:t>tr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illion </a:t>
          </a:r>
          <a:r>
            <a:rPr lang="en-US" b="0" i="0" baseline="0" dirty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revenue </a:t>
          </a:r>
          <a:r>
            <a:rPr lang="en-US" b="0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passenger-miles</a:t>
          </a:r>
          <a:endParaRPr lang="en-US" b="0" i="0" dirty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0.45747</cdr:x>
      <cdr:y>0.76011</cdr:y>
    </cdr:from>
    <cdr:to>
      <cdr:x>0.7675</cdr:x>
      <cdr:y>0.81962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189571" y="2636400"/>
          <a:ext cx="806178" cy="20640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5"/>
              </a:solidFill>
              <a:latin typeface="Arial (body)"/>
              <a:ea typeface="Times New Roman" charset="0"/>
              <a:cs typeface="Times New Roman" charset="0"/>
            </a:rPr>
            <a:t>bus</a:t>
          </a:r>
        </a:p>
      </cdr:txBody>
    </cdr:sp>
  </cdr:relSizeAnchor>
  <cdr:relSizeAnchor xmlns:cdr="http://schemas.openxmlformats.org/drawingml/2006/chartDrawing">
    <cdr:from>
      <cdr:x>0.45747</cdr:x>
      <cdr:y>0.81404</cdr:y>
    </cdr:from>
    <cdr:to>
      <cdr:x>0.88321</cdr:x>
      <cdr:y>0.86685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189571" y="2823438"/>
          <a:ext cx="1107072" cy="18317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Arial (body)"/>
              <a:ea typeface="Times New Roman" charset="0"/>
              <a:cs typeface="Times New Roman" charset="0"/>
            </a:rPr>
            <a:t>passenger rail</a:t>
          </a:r>
        </a:p>
      </cdr:txBody>
    </cdr:sp>
  </cdr:relSizeAnchor>
  <cdr:relSizeAnchor xmlns:cdr="http://schemas.openxmlformats.org/drawingml/2006/chartDrawing">
    <cdr:from>
      <cdr:x>0.46455</cdr:x>
      <cdr:y>0.70047</cdr:y>
    </cdr:from>
    <cdr:to>
      <cdr:x>0.77459</cdr:x>
      <cdr:y>0.75999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207981" y="2429542"/>
          <a:ext cx="806204" cy="2064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air</a:t>
          </a:r>
        </a:p>
      </cdr:txBody>
    </cdr:sp>
  </cdr:relSizeAnchor>
  <cdr:relSizeAnchor xmlns:cdr="http://schemas.openxmlformats.org/drawingml/2006/chartDrawing">
    <cdr:from>
      <cdr:x>0.10924</cdr:x>
      <cdr:y>0.17621</cdr:y>
    </cdr:from>
    <cdr:to>
      <cdr:x>0.73603</cdr:x>
      <cdr:y>0.31278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84062" y="611165"/>
          <a:ext cx="1629858" cy="4736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0.12157</cdr:x>
      <cdr:y>0.19174</cdr:y>
    </cdr:from>
    <cdr:to>
      <cdr:x>0.74874</cdr:x>
      <cdr:y>0.32831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315932" y="665033"/>
          <a:ext cx="1629851" cy="4736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2020</a:t>
          </a:r>
        </a:p>
        <a:p xmlns:a="http://schemas.openxmlformats.org/drawingml/2006/main">
          <a:pPr eaLnBrk="0" hangingPunct="0"/>
          <a:endParaRPr lang="en-US" sz="4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0.11915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0" y="0"/>
          <a:ext cx="3823206" cy="6243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Vehicle travel</a:t>
          </a: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  <a:endParaRPr lang="en-US" sz="1200" b="1" i="0" baseline="0" dirty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b="0" i="0" baseline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trillion </a:t>
          </a:r>
          <a:r>
            <a:rPr lang="en-US" b="0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vehicle-miles</a:t>
          </a:r>
          <a:endParaRPr lang="en-US" b="0" i="0" dirty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0.39191</cdr:x>
      <cdr:y>0.43056</cdr:y>
    </cdr:from>
    <cdr:to>
      <cdr:x>1</cdr:x>
      <cdr:y>0.5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018471" y="1493365"/>
          <a:ext cx="1580267" cy="2408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light</a:t>
          </a:r>
          <a:r>
            <a:rPr lang="en-US" sz="1200" b="1" i="0" baseline="0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rPr>
            <a:t>-duty vehicles</a:t>
          </a:r>
          <a:endParaRPr lang="en-US" sz="1200" b="1" i="0" dirty="0" smtClean="0">
            <a:solidFill>
              <a:schemeClr val="accent1"/>
            </a:solidFill>
            <a:latin typeface="Arial (body)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0.35575</cdr:x>
      <cdr:y>0.72683</cdr:y>
    </cdr:from>
    <cdr:to>
      <cdr:x>1</cdr:x>
      <cdr:y>0.77184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924501" y="2520943"/>
          <a:ext cx="1674237" cy="156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/>
              </a:solidFill>
              <a:latin typeface="Arial (body)"/>
              <a:ea typeface="Times New Roman" charset="0"/>
              <a:cs typeface="Times New Roman" charset="0"/>
            </a:rPr>
            <a:t>heavy-duty trucks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0.10654</cdr:x>
      <cdr:y>0</cdr:y>
    </cdr:from>
    <cdr:to>
      <cdr:x>0.32876</cdr:x>
      <cdr:y>0.12499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418951" y="-1292225"/>
          <a:ext cx="873822" cy="3871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0.5587</cdr:x>
      <cdr:y>0.11552</cdr:y>
    </cdr:from>
    <cdr:to>
      <cdr:x>0.96591</cdr:x>
      <cdr:y>0.53961</cdr:y>
    </cdr:to>
    <cdr:sp macro="" textlink="">
      <cdr:nvSpPr>
        <cdr:cNvPr id="10" name="TextBox 1"/>
        <cdr:cNvSpPr txBox="1"/>
      </cdr:nvSpPr>
      <cdr:spPr bwMode="auto">
        <a:xfrm xmlns:a="http://schemas.openxmlformats.org/drawingml/2006/main">
          <a:off x="2196947" y="323731"/>
          <a:ext cx="1601246" cy="11884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300" b="1" dirty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500" b="1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chemeClr val="accent1"/>
              </a:solidFill>
              <a:ea typeface="Times New Roman" charset="0"/>
              <a:cs typeface="Times New Roman" charset="0"/>
            </a:rPr>
            <a:t>l</a:t>
          </a:r>
          <a:r>
            <a:rPr lang="en-US" sz="1200" b="1" i="0" dirty="0" smtClean="0">
              <a:solidFill>
                <a:schemeClr val="accent1"/>
              </a:solidFill>
              <a:ea typeface="Times New Roman" charset="0"/>
              <a:cs typeface="Times New Roman" charset="0"/>
            </a:rPr>
            <a:t>ight-duty vehicle</a:t>
          </a:r>
        </a:p>
        <a:p xmlns:a="http://schemas.openxmlformats.org/drawingml/2006/main">
          <a:pPr eaLnBrk="0" hangingPunct="0"/>
          <a:endParaRPr lang="en-US" sz="1200" b="1" i="0" dirty="0" smtClean="0">
            <a:solidFill>
              <a:schemeClr val="accent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chemeClr val="tx2"/>
              </a:solidFill>
              <a:ea typeface="Times New Roman" charset="0"/>
              <a:cs typeface="Times New Roman" charset="0"/>
            </a:rPr>
            <a:t>aircraft</a:t>
          </a: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/>
              </a:solidFill>
              <a:latin typeface="+mn-lt"/>
              <a:ea typeface="Times New Roman" charset="0"/>
              <a:cs typeface="Times New Roman" charset="0"/>
            </a:rPr>
            <a:t>passenger rail</a:t>
          </a:r>
        </a:p>
        <a:p xmlns:a="http://schemas.openxmlformats.org/drawingml/2006/main">
          <a:pPr eaLnBrk="0" hangingPunct="0"/>
          <a:endParaRPr lang="en-US" sz="900" b="1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500" b="1" i="0" dirty="0" smtClean="0">
            <a:solidFill>
              <a:schemeClr val="accent3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3">
                  <a:lumMod val="50000"/>
                </a:schemeClr>
              </a:solidFill>
              <a:latin typeface="+mn-lt"/>
              <a:ea typeface="Times New Roman" charset="0"/>
              <a:cs typeface="Times New Roman" charset="0"/>
            </a:rPr>
            <a:t>bus</a:t>
          </a:r>
        </a:p>
      </cdr:txBody>
    </cdr:sp>
  </cdr:relSizeAnchor>
  <cdr:relSizeAnchor xmlns:cdr="http://schemas.openxmlformats.org/drawingml/2006/chartDrawing">
    <cdr:from>
      <cdr:x>0.18138</cdr:x>
      <cdr:y>0.90116</cdr:y>
    </cdr:from>
    <cdr:to>
      <cdr:x>1</cdr:x>
      <cdr:y>1</cdr:y>
    </cdr:to>
    <cdr:sp macro="" textlink="">
      <cdr:nvSpPr>
        <cdr:cNvPr id="7" name="TextBox 3"/>
        <cdr:cNvSpPr txBox="1"/>
      </cdr:nvSpPr>
      <cdr:spPr>
        <a:xfrm xmlns:a="http://schemas.openxmlformats.org/drawingml/2006/main">
          <a:off x="713232" y="2525420"/>
          <a:ext cx="3219006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/>
            <a:t>2020            2030             2040            2050</a:t>
          </a:r>
          <a:endParaRPr lang="en-US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597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38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40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2700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63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889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473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566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6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81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66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08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817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4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5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7" name="Text Placeholder 15"/>
          <p:cNvSpPr>
            <a:spLocks noGrp="1"/>
          </p:cNvSpPr>
          <p:nvPr>
            <p:ph type="body" sz="quarter" idx="21" hasCustomPrompt="1"/>
          </p:nvPr>
        </p:nvSpPr>
        <p:spPr>
          <a:xfrm>
            <a:off x="696433" y="4848542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>
              <a:buFont typeface="Arial" panose="020B0604020202020204" pitchFamily="34" charset="0"/>
              <a:buNone/>
              <a:defRPr sz="1050" i="0" baseline="0">
                <a:solidFill>
                  <a:schemeClr val="bg1"/>
                </a:solidFill>
              </a:defRPr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Annual Energy Outlook 2021</a:t>
            </a:r>
            <a:endParaRPr lang="en-US" sz="10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 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emf"/><Relationship Id="rId4" Type="http://schemas.openxmlformats.org/officeDocument/2006/relationships/chart" Target="../charts/char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emf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0052" y="1260618"/>
            <a:ext cx="1896844" cy="190848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 smtClean="0">
                <a:solidFill>
                  <a:schemeClr val="bg1"/>
                </a:solidFill>
              </a:rPr>
              <a:t>Transportation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720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2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160247432"/>
              </p:ext>
            </p:extLst>
          </p:nvPr>
        </p:nvGraphicFramePr>
        <p:xfrm>
          <a:off x="685800" y="938949"/>
          <a:ext cx="3932238" cy="3450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55832802"/>
              </p:ext>
            </p:extLst>
          </p:nvPr>
        </p:nvGraphicFramePr>
        <p:xfrm>
          <a:off x="4664075" y="894521"/>
          <a:ext cx="4022725" cy="3494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On</a:t>
            </a:r>
            <a:r>
              <a:rPr lang="en-US" dirty="0"/>
              <a:t>-</a:t>
            </a:r>
            <a:r>
              <a:rPr lang="en-US" dirty="0" smtClean="0"/>
              <a:t>road </a:t>
            </a:r>
            <a:r>
              <a:rPr lang="en-US" dirty="0"/>
              <a:t>vehicle fuel economy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4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39920426"/>
              </p:ext>
            </p:extLst>
          </p:nvPr>
        </p:nvGraphicFramePr>
        <p:xfrm>
          <a:off x="685800" y="892174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71589848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Light-duty vehicle fuel economy and per capita travel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936196" y="1842710"/>
            <a:ext cx="25744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chemeClr val="accent1"/>
                </a:solidFill>
              </a:rPr>
              <a:t>new light-duty vehicles</a:t>
            </a:r>
          </a:p>
          <a:p>
            <a:pPr algn="ctr"/>
            <a:endParaRPr lang="en-US" sz="1000" b="1" dirty="0">
              <a:solidFill>
                <a:schemeClr val="accent1"/>
              </a:solidFill>
            </a:endParaRPr>
          </a:p>
          <a:p>
            <a:pPr algn="ctr"/>
            <a:endParaRPr lang="en-US" sz="1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10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total </a:t>
            </a:r>
            <a:r>
              <a:rPr lang="en-US" sz="1200" b="1" dirty="0" smtClean="0">
                <a:solidFill>
                  <a:schemeClr val="bg1">
                    <a:lumMod val="50000"/>
                  </a:schemeClr>
                </a:solidFill>
              </a:rPr>
              <a:t>light-duty vehicle stock</a:t>
            </a:r>
            <a:endParaRPr lang="en-US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31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5" name="Content Placeholder 9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287720898"/>
              </p:ext>
            </p:extLst>
          </p:nvPr>
        </p:nvGraphicFramePr>
        <p:xfrm>
          <a:off x="619260" y="1311275"/>
          <a:ext cx="806754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Air travel energy use by mode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37717" y="2026258"/>
            <a:ext cx="1695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4"/>
                </a:solidFill>
              </a:rPr>
              <a:t>cargo</a:t>
            </a:r>
          </a:p>
          <a:p>
            <a:endParaRPr lang="en-US" sz="1200" b="1" dirty="0" smtClean="0">
              <a:solidFill>
                <a:schemeClr val="accent4"/>
              </a:solidFill>
            </a:endParaRPr>
          </a:p>
          <a:p>
            <a:endParaRPr lang="en-US" sz="1200" b="1" dirty="0" smtClean="0">
              <a:solidFill>
                <a:schemeClr val="accent4"/>
              </a:solidFill>
            </a:endParaRPr>
          </a:p>
          <a:p>
            <a:r>
              <a:rPr lang="en-US" sz="1200" b="1" dirty="0" smtClean="0">
                <a:solidFill>
                  <a:schemeClr val="accent1"/>
                </a:solidFill>
              </a:rPr>
              <a:t>domestic flights</a:t>
            </a: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endParaRPr lang="en-US" sz="1200" b="1" dirty="0" smtClean="0">
              <a:solidFill>
                <a:schemeClr val="accent1"/>
              </a:solidFill>
            </a:endParaRPr>
          </a:p>
          <a:p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international flights</a:t>
            </a:r>
          </a:p>
          <a:p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accent3"/>
                </a:solidFill>
              </a:rPr>
              <a:t>general aviation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85800" y="840139"/>
            <a:ext cx="4005072" cy="674335"/>
          </a:xfrm>
        </p:spPr>
        <p:txBody>
          <a:bodyPr/>
          <a:lstStyle/>
          <a:p>
            <a:pPr eaLnBrk="0" hangingPunct="0"/>
            <a:r>
              <a:rPr lang="en-US" b="1" dirty="0">
                <a:ea typeface="Times New Roman" charset="0"/>
                <a:cs typeface="Times New Roman" charset="0"/>
              </a:rPr>
              <a:t>Energy use by air mode</a:t>
            </a:r>
          </a:p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</a:p>
        </p:txBody>
      </p:sp>
    </p:spTree>
    <p:extLst>
      <p:ext uri="{BB962C8B-B14F-4D97-AF65-F5344CB8AC3E}">
        <p14:creationId xmlns:p14="http://schemas.microsoft.com/office/powerpoint/2010/main" val="154938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3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430860461"/>
              </p:ext>
            </p:extLst>
          </p:nvPr>
        </p:nvGraphicFramePr>
        <p:xfrm>
          <a:off x="685800" y="892175"/>
          <a:ext cx="3569307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5654364"/>
              </p:ext>
            </p:extLst>
          </p:nvPr>
        </p:nvGraphicFramePr>
        <p:xfrm>
          <a:off x="4686300" y="892175"/>
          <a:ext cx="3651442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Passenger aircraft sales and jet fuel efficiency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9" name="TextBox 1"/>
          <p:cNvSpPr txBox="1"/>
          <p:nvPr/>
        </p:nvSpPr>
        <p:spPr bwMode="auto">
          <a:xfrm>
            <a:off x="685800" y="838394"/>
            <a:ext cx="3697014" cy="72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U.S. passenger jet sales by body type</a:t>
            </a:r>
          </a:p>
          <a:p>
            <a:pPr eaLnBrk="0" hangingPunct="0"/>
            <a:r>
              <a:rPr lang="en-US" sz="1200" b="1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AEO2021 Reference case </a:t>
            </a:r>
            <a:endParaRPr lang="en-US" sz="1200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dirty="0" smtClean="0">
                <a:ea typeface="Times New Roman" charset="0"/>
                <a:cs typeface="Times New Roman" charset="0"/>
              </a:rPr>
              <a:t>individual aircraft sold</a:t>
            </a:r>
            <a:endPara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4" name="TextBox 1"/>
          <p:cNvSpPr txBox="1"/>
          <p:nvPr/>
        </p:nvSpPr>
        <p:spPr bwMode="auto">
          <a:xfrm>
            <a:off x="4686300" y="890432"/>
            <a:ext cx="3697014" cy="72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U.S. passenger jet fuel efficiency index</a:t>
            </a:r>
          </a:p>
          <a:p>
            <a:pPr eaLnBrk="0" hangingPunct="0"/>
            <a:r>
              <a:rPr lang="en-US" sz="1200" b="1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AEO2021 Reference case </a:t>
            </a:r>
            <a:endParaRPr lang="en-US" sz="1200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</a:t>
            </a:r>
            <a:r>
              <a:rPr lang="en-US" i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 = 1.0</a:t>
            </a:r>
            <a:endPara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18761" y="2466352"/>
            <a:ext cx="17889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narrow body aircraft </a:t>
            </a:r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4"/>
              </a:solidFill>
              <a:ea typeface="Times New Roman" charset="0"/>
              <a:cs typeface="Times New Roman" charset="0"/>
            </a:endParaRPr>
          </a:p>
          <a:p>
            <a:r>
              <a:rPr lang="en-US" sz="1200" b="1" dirty="0" smtClean="0">
                <a:solidFill>
                  <a:schemeClr val="accent4"/>
                </a:solidFill>
                <a:ea typeface="Times New Roman" charset="0"/>
                <a:cs typeface="Times New Roman" charset="0"/>
              </a:rPr>
              <a:t>                    </a:t>
            </a:r>
          </a:p>
          <a:p>
            <a:r>
              <a:rPr lang="en-US" sz="1200" b="1" kern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wide </a:t>
            </a:r>
            <a:r>
              <a:rPr lang="en-US" sz="1200" b="1" kern="0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body aircraft 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7436643" y="1429098"/>
            <a:ext cx="1457326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3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revenue passenger-miles</a:t>
            </a:r>
          </a:p>
          <a:p>
            <a:pPr lvl="0" eaLnBrk="0" hangingPunct="0">
              <a:defRPr/>
            </a:pPr>
            <a:endParaRPr lang="en-US" sz="1200" b="1" kern="0" dirty="0" smtClean="0">
              <a:solidFill>
                <a:schemeClr val="accent3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        </a:t>
            </a:r>
          </a:p>
          <a:p>
            <a:pPr lvl="0" eaLnBrk="0" hangingPunct="0">
              <a:defRPr/>
            </a:pPr>
            <a:endParaRPr lang="en-US" sz="1200" b="1" kern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endParaRPr lang="en-US" sz="200" b="1" kern="0" dirty="0" smtClean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endParaRPr lang="en-US" sz="1200" b="1" kern="0" dirty="0" smtClean="0">
              <a:solidFill>
                <a:schemeClr val="accent4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revenue passenger-miles </a:t>
            </a:r>
            <a:r>
              <a:rPr lang="en-US" sz="1200" b="1" kern="0" dirty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per </a:t>
            </a:r>
            <a:r>
              <a:rPr lang="en-US" sz="1200" b="1" kern="0" dirty="0" smtClean="0">
                <a:solidFill>
                  <a:schemeClr val="accent4">
                    <a:lumMod val="75000"/>
                  </a:schemeClr>
                </a:solidFill>
                <a:ea typeface="Times New Roman" charset="0"/>
                <a:cs typeface="Times New Roman" charset="0"/>
              </a:rPr>
              <a:t>gallon</a:t>
            </a:r>
          </a:p>
          <a:p>
            <a:pPr lvl="0" eaLnBrk="0" hangingPunct="0">
              <a:defRPr/>
            </a:pPr>
            <a:endParaRPr lang="en-US" sz="500" b="1" kern="0" dirty="0">
              <a:solidFill>
                <a:schemeClr val="accent4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lvl="0" eaLnBrk="0" hangingPunct="0">
              <a:defRPr/>
            </a:pPr>
            <a:r>
              <a:rPr lang="en-US" sz="1200" b="1" kern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energy </a:t>
            </a:r>
            <a:r>
              <a:rPr lang="en-US" sz="1200" b="1" kern="0" dirty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consumption</a:t>
            </a:r>
          </a:p>
          <a:p>
            <a:pPr lvl="0" algn="ctr" eaLnBrk="0" hangingPunct="0">
              <a:defRPr/>
            </a:pPr>
            <a:endParaRPr lang="en-US" sz="1000" b="1" kern="0" dirty="0">
              <a:solidFill>
                <a:schemeClr val="bg1">
                  <a:lumMod val="50000"/>
                </a:schemeClr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8761" y="3736428"/>
            <a:ext cx="16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5"/>
                </a:solidFill>
              </a:rPr>
              <a:t>r</a:t>
            </a:r>
            <a:r>
              <a:rPr lang="en-US" sz="1200" b="1" dirty="0" smtClean="0">
                <a:solidFill>
                  <a:schemeClr val="accent5"/>
                </a:solidFill>
              </a:rPr>
              <a:t>egional aircraft</a:t>
            </a:r>
            <a:endParaRPr lang="en-US" sz="12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36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52375387"/>
              </p:ext>
            </p:extLst>
          </p:nvPr>
        </p:nvGraphicFramePr>
        <p:xfrm>
          <a:off x="4752839" y="1666252"/>
          <a:ext cx="4000500" cy="262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Text Placeholder 29"/>
          <p:cNvSpPr>
            <a:spLocks noGrp="1"/>
          </p:cNvSpPr>
          <p:nvPr>
            <p:ph type="body" sz="quarter" idx="18"/>
          </p:nvPr>
        </p:nvSpPr>
        <p:spPr>
          <a:xfrm>
            <a:off x="4752839" y="754686"/>
            <a:ext cx="4023360" cy="1116103"/>
          </a:xfrm>
        </p:spPr>
        <p:txBody>
          <a:bodyPr/>
          <a:lstStyle/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 Active versus parked passenger and cargo stock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 AEO2021 Reference case                                   </a:t>
            </a:r>
          </a:p>
          <a:p>
            <a:pPr algn="l"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thousand active and parked                              thousand active</a:t>
            </a:r>
          </a:p>
          <a:p>
            <a:pPr algn="l" eaLnBrk="0" hangingPunct="0"/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 passenger aircraft                                                  cargo aircraft 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/>
          </p:nvPr>
        </p:nvSpPr>
        <p:spPr>
          <a:xfrm>
            <a:off x="706302" y="992792"/>
            <a:ext cx="3995444" cy="419113"/>
          </a:xfrm>
        </p:spPr>
        <p:txBody>
          <a:bodyPr/>
          <a:lstStyle/>
          <a:p>
            <a:pPr marL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Revenue </a:t>
            </a:r>
            <a:r>
              <a:rPr lang="en-US" b="1" dirty="0" smtClean="0">
                <a:ea typeface="Times New Roman" charset="0"/>
                <a:cs typeface="Times New Roman" charset="0"/>
              </a:rPr>
              <a:t>passenger-miles              Average passenger</a:t>
            </a:r>
          </a:p>
          <a:p>
            <a:pPr marL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Reference case                            load factors      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trillion passenger-miles                                              percentage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Passenger travel demand and aircraft stock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34" name="Content Placeholder 9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886453734"/>
              </p:ext>
            </p:extLst>
          </p:nvPr>
        </p:nvGraphicFramePr>
        <p:xfrm>
          <a:off x="685800" y="1474717"/>
          <a:ext cx="4015946" cy="2822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921953" y="1984791"/>
            <a:ext cx="17657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passenger </a:t>
            </a:r>
            <a:r>
              <a:rPr lang="en-US" sz="1200" b="1" dirty="0">
                <a:solidFill>
                  <a:schemeClr val="accent2"/>
                </a:solidFill>
                <a:latin typeface="+mn-lt"/>
                <a:ea typeface="Times New Roman" charset="0"/>
                <a:cs typeface="Times New Roman" charset="0"/>
              </a:rPr>
              <a:t>load factors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endParaRPr>
          </a:p>
          <a:p>
            <a:r>
              <a:rPr lang="en-US" sz="1200" b="1" dirty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r</a:t>
            </a:r>
            <a:r>
              <a:rPr lang="en-US" sz="1200" b="1" dirty="0" smtClean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evenue-passenger </a:t>
            </a:r>
            <a:r>
              <a:rPr lang="en-US" sz="1200" b="1" dirty="0">
                <a:solidFill>
                  <a:schemeClr val="accent3"/>
                </a:solidFill>
                <a:latin typeface="+mn-lt"/>
                <a:ea typeface="Times New Roman" charset="0"/>
                <a:cs typeface="Times New Roman" charset="0"/>
              </a:rPr>
              <a:t>miles </a:t>
            </a:r>
            <a:endParaRPr lang="en-US" sz="12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5406" y="2205682"/>
            <a:ext cx="16907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200" b="1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1"/>
                </a:solidFill>
                <a:latin typeface="Arial (body)"/>
                <a:ea typeface="Times New Roman" charset="0"/>
                <a:cs typeface="Times New Roman" charset="0"/>
              </a:rPr>
              <a:t>active passenger aircraft  </a:t>
            </a:r>
          </a:p>
          <a:p>
            <a:pPr marL="0" indent="0">
              <a:buNone/>
            </a:pPr>
            <a:endParaRPr lang="en-US" sz="1200" b="1" dirty="0" smtClean="0">
              <a:solidFill>
                <a:schemeClr val="accent1"/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4"/>
                </a:solidFill>
                <a:latin typeface="Arial (body)"/>
                <a:ea typeface="Times New Roman" charset="0"/>
                <a:cs typeface="Times New Roman" charset="0"/>
              </a:rPr>
              <a:t>active cargo </a:t>
            </a:r>
            <a:r>
              <a:rPr lang="en-US" sz="1200" b="1" dirty="0">
                <a:solidFill>
                  <a:schemeClr val="accent4"/>
                </a:solidFill>
                <a:latin typeface="Arial (body)"/>
                <a:ea typeface="Times New Roman" charset="0"/>
                <a:cs typeface="Times New Roman" charset="0"/>
              </a:rPr>
              <a:t>aircraft</a:t>
            </a:r>
            <a:r>
              <a:rPr lang="en-US" sz="1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(body)"/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endParaRPr lang="en-US" sz="1200" b="1" dirty="0" smtClean="0">
              <a:solidFill>
                <a:schemeClr val="accent1">
                  <a:lumMod val="40000"/>
                  <a:lumOff val="60000"/>
                </a:schemeClr>
              </a:solidFill>
              <a:latin typeface="Arial (body)"/>
              <a:ea typeface="Times New Roman" charset="0"/>
              <a:cs typeface="Times New Roman" charset="0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 (body)"/>
                <a:ea typeface="Times New Roman" charset="0"/>
                <a:cs typeface="Times New Roman" charset="0"/>
              </a:rPr>
              <a:t>parked passenger aircraft</a:t>
            </a:r>
            <a:endParaRPr lang="en-US" sz="1200" b="1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</p:spPr>
        <p:txBody>
          <a:bodyPr/>
          <a:lstStyle/>
          <a:p>
            <a:r>
              <a:rPr lang="en-US" dirty="0" smtClean="0"/>
              <a:t>Note: Load factors are weighted </a:t>
            </a:r>
            <a:r>
              <a:rPr lang="en-US" dirty="0"/>
              <a:t>by </a:t>
            </a:r>
            <a:r>
              <a:rPr lang="en-US" dirty="0" smtClean="0"/>
              <a:t>domestic and U.S.-originating or U.S.-bound flights’ relative share of revenue passenger-miles.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84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742710420"/>
              </p:ext>
            </p:extLst>
          </p:nvPr>
        </p:nvGraphicFramePr>
        <p:xfrm>
          <a:off x="730885" y="1387366"/>
          <a:ext cx="3866117" cy="300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85962152"/>
              </p:ext>
            </p:extLst>
          </p:nvPr>
        </p:nvGraphicFramePr>
        <p:xfrm>
          <a:off x="4664075" y="1387366"/>
          <a:ext cx="4022725" cy="300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 Placeholder 22"/>
          <p:cNvSpPr>
            <a:spLocks noGrp="1"/>
          </p:cNvSpPr>
          <p:nvPr>
            <p:ph type="body" sz="quarter" idx="17"/>
          </p:nvPr>
        </p:nvSpPr>
        <p:spPr>
          <a:xfrm>
            <a:off x="731520" y="894519"/>
            <a:ext cx="3931920" cy="566065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Transportation sector consumption by mode </a:t>
            </a:r>
          </a:p>
          <a:p>
            <a:r>
              <a:rPr lang="en-US" b="1" dirty="0" smtClean="0"/>
              <a:t>AEO2021 Reference case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sector energy consumption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34" name="TextBox 1"/>
          <p:cNvSpPr txBox="1"/>
          <p:nvPr/>
        </p:nvSpPr>
        <p:spPr bwMode="auto">
          <a:xfrm>
            <a:off x="3362297" y="2122356"/>
            <a:ext cx="1189620" cy="1534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light-duty</a:t>
            </a:r>
          </a:p>
          <a:p>
            <a:pPr eaLnBrk="0" hangingPunct="0"/>
            <a:r>
              <a:rPr lang="en-US" sz="1200" b="1" i="0" dirty="0" smtClean="0">
                <a:solidFill>
                  <a:schemeClr val="tx2"/>
                </a:solidFill>
                <a:ea typeface="Times New Roman" charset="0"/>
                <a:cs typeface="Times New Roman" charset="0"/>
              </a:rPr>
              <a:t>vehicles</a:t>
            </a:r>
          </a:p>
          <a:p>
            <a:pPr eaLnBrk="0" hangingPunct="0"/>
            <a:r>
              <a:rPr lang="en-US" sz="1200" b="1" dirty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m</a:t>
            </a:r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edium- and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heavy-duty 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1"/>
                </a:solidFill>
                <a:ea typeface="Times New Roman" charset="0"/>
                <a:cs typeface="Times New Roman" charset="0"/>
              </a:rPr>
              <a:t>vehicles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3"/>
                </a:solidFill>
                <a:ea typeface="Times New Roman" charset="0"/>
                <a:cs typeface="Times New Roman" charset="0"/>
              </a:rPr>
              <a:t>air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commercial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light trucks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5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rail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marine</a:t>
            </a:r>
          </a:p>
          <a:p>
            <a:pPr algn="l" eaLnBrk="0" hangingPunct="0"/>
            <a:r>
              <a:rPr lang="en-US" sz="1200" b="1" i="0" baseline="0" dirty="0" smtClean="0">
                <a:solidFill>
                  <a:schemeClr val="bg1">
                    <a:lumMod val="50000"/>
                  </a:schemeClr>
                </a:solidFill>
                <a:ea typeface="Times New Roman" charset="0"/>
                <a:cs typeface="Times New Roman" charset="0"/>
              </a:rPr>
              <a:t>other</a:t>
            </a:r>
          </a:p>
          <a:p>
            <a:pPr eaLnBrk="0" hangingPunct="0"/>
            <a:endPara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566065"/>
          </a:xfrm>
        </p:spPr>
        <p:txBody>
          <a:bodyPr/>
          <a:lstStyle/>
          <a:p>
            <a:pPr algn="l" eaLnBrk="0" hangingPunct="0"/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Transportation sector consumption by fuel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Reference case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71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0" name="Content Placeholder 6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951754859"/>
              </p:ext>
            </p:extLst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96433" y="1071404"/>
            <a:ext cx="7175585" cy="411480"/>
          </a:xfrm>
        </p:spPr>
        <p:txBody>
          <a:bodyPr/>
          <a:lstStyle/>
          <a:p>
            <a:r>
              <a:rPr lang="en-US" b="1" dirty="0" smtClean="0"/>
              <a:t>Transportation sector consumption of minor petroleum and alternative fuels </a:t>
            </a:r>
          </a:p>
          <a:p>
            <a:r>
              <a:rPr lang="en-US" b="1" dirty="0" smtClean="0"/>
              <a:t>AEO2021 Reference case </a:t>
            </a:r>
          </a:p>
          <a:p>
            <a:r>
              <a:rPr lang="en-US" sz="1100" dirty="0" smtClean="0"/>
              <a:t>quadrillion British thermal units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Transportation sector minor petroleum and alternative fuels consumption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2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2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40693534"/>
              </p:ext>
            </p:extLst>
          </p:nvPr>
        </p:nvGraphicFramePr>
        <p:xfrm>
          <a:off x="731837" y="1791093"/>
          <a:ext cx="3932238" cy="259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94446783"/>
              </p:ext>
            </p:extLst>
          </p:nvPr>
        </p:nvGraphicFramePr>
        <p:xfrm>
          <a:off x="4664075" y="1791093"/>
          <a:ext cx="4022725" cy="259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31837" y="932959"/>
            <a:ext cx="3931920" cy="755170"/>
          </a:xfrm>
        </p:spPr>
        <p:txBody>
          <a:bodyPr/>
          <a:lstStyle/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Delivered electricity by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mode</a:t>
            </a:r>
          </a:p>
          <a:p>
            <a:pPr eaLnBrk="0" hangingPunct="0"/>
            <a:endParaRPr lang="en-US" b="1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Reference case 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units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4532586" y="932958"/>
            <a:ext cx="4154214" cy="755171"/>
          </a:xfrm>
        </p:spPr>
        <p:txBody>
          <a:bodyPr/>
          <a:lstStyle/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Delivered compressed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and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liquefied </a:t>
            </a:r>
            <a:r>
              <a:rPr lang="en-US" b="1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natural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gas </a:t>
            </a:r>
          </a:p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by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mode</a:t>
            </a:r>
          </a:p>
          <a:p>
            <a:pPr algn="l" eaLnBrk="0" hangingPunct="0"/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AEO2021 </a:t>
            </a:r>
            <a:r>
              <a:rPr lang="en-US" b="1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Reference case </a:t>
            </a:r>
            <a:endParaRPr lang="en-US" b="1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quadrillion British thermal </a:t>
            </a:r>
            <a:r>
              <a:rPr lang="en-US" sz="110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units</a:t>
            </a:r>
            <a:endParaRPr lang="en-US" sz="1100" dirty="0">
              <a:solidFill>
                <a:sysClr val="windowText" lastClr="000000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sector delivered electricity and natural gas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3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Passenger and freight travel by mode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24" name="Content Placeholder 11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3343137016"/>
              </p:ext>
            </p:extLst>
          </p:nvPr>
        </p:nvGraphicFramePr>
        <p:xfrm>
          <a:off x="6088063" y="921013"/>
          <a:ext cx="2598737" cy="346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ontent Placeholder 10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165014256"/>
              </p:ext>
            </p:extLst>
          </p:nvPr>
        </p:nvGraphicFramePr>
        <p:xfrm>
          <a:off x="3386138" y="921013"/>
          <a:ext cx="2600325" cy="3468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Content Placeholder 9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671668748"/>
              </p:ext>
            </p:extLst>
          </p:nvPr>
        </p:nvGraphicFramePr>
        <p:xfrm>
          <a:off x="685800" y="921013"/>
          <a:ext cx="2598738" cy="346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5419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1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539075897"/>
              </p:ext>
            </p:extLst>
          </p:nvPr>
        </p:nvGraphicFramePr>
        <p:xfrm>
          <a:off x="730726" y="1587019"/>
          <a:ext cx="3932238" cy="2802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1388381"/>
              </p:ext>
            </p:extLst>
          </p:nvPr>
        </p:nvGraphicFramePr>
        <p:xfrm>
          <a:off x="4664075" y="1518757"/>
          <a:ext cx="4022725" cy="287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731044" y="1167906"/>
            <a:ext cx="3931920" cy="350851"/>
          </a:xfrm>
        </p:spPr>
        <p:txBody>
          <a:bodyPr/>
          <a:lstStyle/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Passenger travel energy </a:t>
            </a:r>
            <a:r>
              <a:rPr lang="en-US" b="1" dirty="0">
                <a:ea typeface="Times New Roman" charset="0"/>
                <a:cs typeface="Times New Roman" charset="0"/>
              </a:rPr>
              <a:t>intensity </a:t>
            </a:r>
            <a:r>
              <a:rPr lang="en-US" b="1" dirty="0" smtClean="0">
                <a:ea typeface="Times New Roman" charset="0"/>
                <a:cs typeface="Times New Roman" charset="0"/>
              </a:rPr>
              <a:t>by mode</a:t>
            </a:r>
          </a:p>
          <a:p>
            <a:pPr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British thermal units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passenger-mile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4663440" y="1173037"/>
            <a:ext cx="4023360" cy="350851"/>
          </a:xfrm>
        </p:spPr>
        <p:txBody>
          <a:bodyPr/>
          <a:lstStyle/>
          <a:p>
            <a:pPr algn="l" eaLnBrk="0" hangingPunct="0"/>
            <a:r>
              <a:rPr lang="en-US" b="1" dirty="0">
                <a:ea typeface="Times New Roman" charset="0"/>
                <a:cs typeface="Times New Roman" charset="0"/>
              </a:rPr>
              <a:t>Freight </a:t>
            </a:r>
            <a:r>
              <a:rPr lang="en-US" b="1" dirty="0" smtClean="0">
                <a:ea typeface="Times New Roman" charset="0"/>
                <a:cs typeface="Times New Roman" charset="0"/>
              </a:rPr>
              <a:t>travel </a:t>
            </a:r>
            <a:r>
              <a:rPr lang="en-US" b="1" dirty="0">
                <a:ea typeface="Times New Roman" charset="0"/>
                <a:cs typeface="Times New Roman" charset="0"/>
              </a:rPr>
              <a:t>energy </a:t>
            </a:r>
            <a:r>
              <a:rPr lang="en-US" b="1" dirty="0" smtClean="0">
                <a:ea typeface="Times New Roman" charset="0"/>
                <a:cs typeface="Times New Roman" charset="0"/>
              </a:rPr>
              <a:t>intensity by mode </a:t>
            </a:r>
          </a:p>
          <a:p>
            <a:pPr algn="l" eaLnBrk="0" hangingPunct="0"/>
            <a:r>
              <a:rPr lang="en-US" b="1" dirty="0" smtClean="0">
                <a:ea typeface="Times New Roman" charset="0"/>
                <a:cs typeface="Times New Roman" charset="0"/>
              </a:rPr>
              <a:t>AEO2021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100" dirty="0">
                <a:ea typeface="Times New Roman" charset="0"/>
                <a:cs typeface="Times New Roman" charset="0"/>
              </a:rPr>
              <a:t>British thermal units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ton-mile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Energy </a:t>
            </a:r>
            <a:r>
              <a:rPr lang="en-US" dirty="0"/>
              <a:t>intensity by transportation </a:t>
            </a:r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43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graphicFrame>
        <p:nvGraphicFramePr>
          <p:cNvPr id="15" name="Content Placeholder 9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141077809"/>
              </p:ext>
            </p:extLst>
          </p:nvPr>
        </p:nvGraphicFramePr>
        <p:xfrm>
          <a:off x="752340" y="1364594"/>
          <a:ext cx="2598738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752340" y="4394477"/>
            <a:ext cx="8001000" cy="20574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Note: Indexed freight and commercial truck energy efficiency is weighted by each vehicle type’s relative share of energy consumption.</a:t>
            </a:r>
            <a:endParaRPr lang="en-US" i="0" dirty="0"/>
          </a:p>
        </p:txBody>
      </p:sp>
      <p:graphicFrame>
        <p:nvGraphicFramePr>
          <p:cNvPr id="17" name="Content Placeholder 9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582733539"/>
              </p:ext>
            </p:extLst>
          </p:nvPr>
        </p:nvGraphicFramePr>
        <p:xfrm>
          <a:off x="3452678" y="1364594"/>
          <a:ext cx="2600325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ontent Placeholder 9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771478055"/>
              </p:ext>
            </p:extLst>
          </p:nvPr>
        </p:nvGraphicFramePr>
        <p:xfrm>
          <a:off x="6154603" y="1364594"/>
          <a:ext cx="2598737" cy="29616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Indexed </a:t>
            </a:r>
            <a:r>
              <a:rPr lang="en-US" dirty="0"/>
              <a:t>travel indicators and energy use by </a:t>
            </a:r>
            <a:r>
              <a:rPr lang="en-US" dirty="0" smtClean="0"/>
              <a:t>mode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6" name="TextBox 1"/>
          <p:cNvSpPr txBox="1"/>
          <p:nvPr/>
        </p:nvSpPr>
        <p:spPr bwMode="auto">
          <a:xfrm>
            <a:off x="685800" y="846116"/>
            <a:ext cx="2467889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light-duty vehicle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</a:t>
            </a:r>
          </a:p>
          <a:p>
            <a:pPr algn="l" eaLnBrk="0" hangingPunct="0"/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and energy use</a:t>
            </a:r>
            <a:r>
              <a:rPr lang="en-US" sz="1200" b="1" dirty="0">
                <a:ea typeface="Times New Roman" charset="0"/>
                <a:cs typeface="Times New Roman" charset="0"/>
              </a:rPr>
              <a:t> 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AEO2021 Reference case</a:t>
            </a:r>
          </a:p>
          <a:p>
            <a:pPr eaLnBrk="0" hangingPunct="0"/>
            <a:r>
              <a:rPr lang="en-US" sz="1200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sz="1200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2" name="TextBox 1"/>
          <p:cNvSpPr txBox="1"/>
          <p:nvPr/>
        </p:nvSpPr>
        <p:spPr bwMode="auto">
          <a:xfrm>
            <a:off x="3351078" y="829994"/>
            <a:ext cx="2427433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freight and commercial truck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 and energy use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AEO2021 Reference case</a:t>
            </a:r>
          </a:p>
          <a:p>
            <a:pPr eaLnBrk="0" hangingPunct="0"/>
            <a:r>
              <a:rPr lang="en-US" sz="1200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sz="1200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13" name="TextBox 1"/>
          <p:cNvSpPr txBox="1"/>
          <p:nvPr/>
        </p:nvSpPr>
        <p:spPr bwMode="auto">
          <a:xfrm>
            <a:off x="6154603" y="835033"/>
            <a:ext cx="2427433" cy="36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Indexed aircraft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travel and energy use</a:t>
            </a:r>
            <a:endParaRPr lang="en-US" sz="12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r>
              <a:rPr lang="en-US" sz="1200" b="1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AEO2021 Reference case</a:t>
            </a:r>
          </a:p>
          <a:p>
            <a:pPr eaLnBrk="0" hangingPunct="0"/>
            <a:r>
              <a:rPr lang="en-US" sz="1200" b="0" i="0" baseline="0" dirty="0" smtClean="0">
                <a:solidFill>
                  <a:sysClr val="windowText" lastClr="000000"/>
                </a:solidFill>
                <a:latin typeface="+mn-lt"/>
                <a:ea typeface="Times New Roman" charset="0"/>
                <a:cs typeface="Times New Roman" charset="0"/>
              </a:rPr>
              <a:t>2019 = 1.0</a:t>
            </a:r>
            <a:endParaRPr lang="en-US" sz="1200" b="0" i="0" dirty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4868" y="3191678"/>
            <a:ext cx="1468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1"/>
                </a:solidFill>
              </a:rPr>
              <a:t>energy efficiency      </a:t>
            </a:r>
            <a:endParaRPr lang="en-US" sz="1000" b="1" dirty="0" smtClean="0">
              <a:solidFill>
                <a:schemeClr val="accent1"/>
              </a:solidFill>
            </a:endParaRPr>
          </a:p>
          <a:p>
            <a:r>
              <a:rPr lang="en-US" sz="1000" b="1" dirty="0" smtClean="0">
                <a:solidFill>
                  <a:schemeClr val="accent3"/>
                </a:solidFill>
              </a:rPr>
              <a:t>travel </a:t>
            </a:r>
            <a:r>
              <a:rPr lang="en-US" sz="1000" b="1" dirty="0">
                <a:solidFill>
                  <a:schemeClr val="accent3"/>
                </a:solidFill>
              </a:rPr>
              <a:t>demand     </a:t>
            </a:r>
            <a:endParaRPr lang="en-US" sz="1000" b="1" dirty="0" smtClean="0">
              <a:solidFill>
                <a:schemeClr val="accent3"/>
              </a:solidFill>
            </a:endParaRPr>
          </a:p>
          <a:p>
            <a:r>
              <a:rPr lang="en-US" sz="1000" b="1" dirty="0" smtClean="0">
                <a:solidFill>
                  <a:schemeClr val="accent2"/>
                </a:solidFill>
              </a:rPr>
              <a:t>energy </a:t>
            </a:r>
            <a:r>
              <a:rPr lang="en-US" sz="1000" b="1" dirty="0">
                <a:solidFill>
                  <a:schemeClr val="accent2"/>
                </a:solidFill>
              </a:rPr>
              <a:t>consumption</a:t>
            </a: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150947" y="3191678"/>
            <a:ext cx="1468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accent3"/>
                </a:solidFill>
              </a:rPr>
              <a:t>travel demand     </a:t>
            </a:r>
          </a:p>
          <a:p>
            <a:r>
              <a:rPr lang="en-US" sz="1000" b="1" dirty="0" smtClean="0">
                <a:solidFill>
                  <a:schemeClr val="accent1"/>
                </a:solidFill>
              </a:rPr>
              <a:t>energy </a:t>
            </a:r>
            <a:r>
              <a:rPr lang="en-US" sz="1000" b="1" dirty="0">
                <a:solidFill>
                  <a:schemeClr val="accent1"/>
                </a:solidFill>
              </a:rPr>
              <a:t>efficiency      </a:t>
            </a:r>
            <a:endParaRPr lang="en-US" sz="1000" b="1" dirty="0" smtClean="0">
              <a:solidFill>
                <a:schemeClr val="accent1"/>
              </a:solidFill>
            </a:endParaRPr>
          </a:p>
          <a:p>
            <a:r>
              <a:rPr lang="en-US" sz="1000" b="1" dirty="0" smtClean="0">
                <a:solidFill>
                  <a:schemeClr val="accent2"/>
                </a:solidFill>
              </a:rPr>
              <a:t>energy </a:t>
            </a:r>
            <a:r>
              <a:rPr lang="en-US" sz="1000" b="1" dirty="0">
                <a:solidFill>
                  <a:schemeClr val="accent2"/>
                </a:solidFill>
              </a:rPr>
              <a:t>consumption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2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New light-duty </a:t>
            </a:r>
            <a:r>
              <a:rPr lang="en-US" dirty="0"/>
              <a:t>vehicle sales </a:t>
            </a:r>
            <a:r>
              <a:rPr lang="en-US" dirty="0" smtClean="0"/>
              <a:t>shares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18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13099044"/>
              </p:ext>
            </p:extLst>
          </p:nvPr>
        </p:nvGraphicFramePr>
        <p:xfrm>
          <a:off x="685800" y="907525"/>
          <a:ext cx="2598738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ontent Placeholder 9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327234635"/>
              </p:ext>
            </p:extLst>
          </p:nvPr>
        </p:nvGraphicFramePr>
        <p:xfrm>
          <a:off x="3386138" y="907525"/>
          <a:ext cx="2600325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ontent Placeholder 10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3731532376"/>
              </p:ext>
            </p:extLst>
          </p:nvPr>
        </p:nvGraphicFramePr>
        <p:xfrm>
          <a:off x="6088063" y="907525"/>
          <a:ext cx="2598737" cy="348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TextBox 3"/>
          <p:cNvSpPr txBox="1"/>
          <p:nvPr/>
        </p:nvSpPr>
        <p:spPr>
          <a:xfrm>
            <a:off x="1133014" y="4055339"/>
            <a:ext cx="2330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2020      2030      2040      2050</a:t>
            </a:r>
            <a:endParaRPr lang="en-US" sz="1200" dirty="0"/>
          </a:p>
        </p:txBody>
      </p:sp>
      <p:sp>
        <p:nvSpPr>
          <p:cNvPr id="15" name="TextBox 3"/>
          <p:cNvSpPr txBox="1"/>
          <p:nvPr/>
        </p:nvSpPr>
        <p:spPr>
          <a:xfrm>
            <a:off x="6531673" y="4051873"/>
            <a:ext cx="2155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 2020    2030    2040     2050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6117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1335"/>
            <a:ext cx="576228" cy="5797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Light-duty </a:t>
            </a:r>
            <a:r>
              <a:rPr lang="en-US" dirty="0"/>
              <a:t>vehicle sales </a:t>
            </a:r>
            <a:r>
              <a:rPr lang="en-US" dirty="0" smtClean="0"/>
              <a:t>by technology/fuel type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11" name="Content Placeholder 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203319344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7824631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20350729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4436</TotalTime>
  <Words>790</Words>
  <Application>Microsoft Office PowerPoint</Application>
  <PresentationFormat>On-screen Show (16:9)</PresentationFormat>
  <Paragraphs>382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(body)</vt:lpstr>
      <vt:lpstr>Calibri</vt:lpstr>
      <vt:lpstr>Times New Roman</vt:lpstr>
      <vt:lpstr>eia_template_16x9</vt:lpstr>
      <vt:lpstr>PowerPoint Presentation</vt:lpstr>
      <vt:lpstr>Transportation sector energy consumption</vt:lpstr>
      <vt:lpstr>  Transportation sector minor petroleum and alternative fuels consumption</vt:lpstr>
      <vt:lpstr>Transportation sector delivered electricity and natural gas</vt:lpstr>
      <vt:lpstr>Passenger and freight travel by mode</vt:lpstr>
      <vt:lpstr>Energy intensity by transportation mode</vt:lpstr>
      <vt:lpstr>Indexed travel indicators and energy use by mode</vt:lpstr>
      <vt:lpstr>New light-duty vehicle sales shares</vt:lpstr>
      <vt:lpstr>Light-duty vehicle sales by technology/fuel type</vt:lpstr>
      <vt:lpstr>On-road vehicle fuel economy</vt:lpstr>
      <vt:lpstr>Light-duty vehicle fuel economy and per capita travel </vt:lpstr>
      <vt:lpstr>Air travel energy use by mode</vt:lpstr>
      <vt:lpstr>Passenger aircraft sales and jet fuel efficiency</vt:lpstr>
      <vt:lpstr>Passenger travel demand and aircraft stock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Sourmehi, Courtney</dc:creator>
  <cp:lastModifiedBy>Sourmehi, Courtney</cp:lastModifiedBy>
  <cp:revision>469</cp:revision>
  <cp:lastPrinted>2021-01-27T19:01:20Z</cp:lastPrinted>
  <dcterms:created xsi:type="dcterms:W3CDTF">2020-01-29T17:29:58Z</dcterms:created>
  <dcterms:modified xsi:type="dcterms:W3CDTF">2021-01-27T19:01:40Z</dcterms:modified>
</cp:coreProperties>
</file>